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64" r:id="rId2"/>
    <p:sldId id="257" r:id="rId3"/>
    <p:sldId id="258" r:id="rId4"/>
    <p:sldId id="259" r:id="rId5"/>
    <p:sldId id="256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FF9900"/>
    <a:srgbClr val="FF99FF"/>
    <a:srgbClr val="FF66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8BAE6-7261-486F-8939-D0EDA8C3E740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A54B8-D7CF-41B3-A831-30DF03D984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鳥や昆虫は、こんなに生き生きと暮らしているのに、人間は肉体を酷使して、その上金まで使って苦労に苦労を重ねても、何の成果にもつながらない。この違いはどういうことなのだろう。</a:t>
            </a:r>
            <a:r>
              <a:rPr lang="en-US" altLang="ja-JP" dirty="0" smtClean="0"/>
              <a:t>』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A54B8-D7CF-41B3-A831-30DF03D9846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FCDE76-985A-4062-998E-4704602BCFCF}" type="datetimeFigureOut">
              <a:rPr kumimoji="1" lang="ja-JP" altLang="en-US" smtClean="0"/>
              <a:pPr/>
              <a:t>2010/10/25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19AD3-4E1D-448F-BEE8-1B8A8A57A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photozou.jp/photo/photo_only/127752/9836873?size=45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04856" cy="1728192"/>
          </a:xfrm>
        </p:spPr>
        <p:txBody>
          <a:bodyPr>
            <a:normAutofit fontScale="90000"/>
          </a:bodyPr>
          <a:lstStyle/>
          <a:p>
            <a:r>
              <a:rPr lang="ja-JP" altLang="en-US" sz="4900" dirty="0" smtClean="0">
                <a:solidFill>
                  <a:srgbClr val="00CC00"/>
                </a:solidFill>
              </a:rPr>
              <a:t>斉藤牧場</a:t>
            </a:r>
            <a:r>
              <a:rPr lang="ja-JP" altLang="en-US" sz="4800" dirty="0" smtClean="0">
                <a:solidFill>
                  <a:srgbClr val="00CC00"/>
                </a:solidFill>
              </a:rPr>
              <a:t>　　　　</a:t>
            </a:r>
            <a:r>
              <a:rPr lang="en-US" altLang="ja-JP" sz="4800" dirty="0">
                <a:solidFill>
                  <a:srgbClr val="00CC00"/>
                </a:solidFill>
              </a:rPr>
              <a:t/>
            </a:r>
            <a:br>
              <a:rPr lang="en-US" altLang="ja-JP" sz="4800" dirty="0">
                <a:solidFill>
                  <a:srgbClr val="00CC00"/>
                </a:solidFill>
              </a:rPr>
            </a:br>
            <a:r>
              <a:rPr lang="ja-JP" altLang="en-US" sz="4800" dirty="0">
                <a:solidFill>
                  <a:srgbClr val="00CC00"/>
                </a:solidFill>
              </a:rPr>
              <a:t>　</a:t>
            </a:r>
            <a:r>
              <a:rPr lang="ja-JP" altLang="en-US" sz="4800" dirty="0" smtClean="0">
                <a:solidFill>
                  <a:srgbClr val="00CC00"/>
                </a:solidFill>
              </a:rPr>
              <a:t>　　　　　　　　　　　　　</a:t>
            </a:r>
            <a:r>
              <a:rPr lang="ja-JP" altLang="en-US" sz="2800" dirty="0" smtClean="0">
                <a:solidFill>
                  <a:srgbClr val="00CC00"/>
                </a:solidFill>
              </a:rPr>
              <a:t>旭川神居町</a:t>
            </a:r>
            <a:r>
              <a:rPr lang="ja-JP" altLang="en-US" sz="4800" dirty="0" smtClean="0">
                <a:solidFill>
                  <a:srgbClr val="00CC00"/>
                </a:solidFill>
              </a:rPr>
              <a:t/>
            </a:r>
            <a:br>
              <a:rPr lang="ja-JP" altLang="en-US" sz="4800" dirty="0" smtClean="0">
                <a:solidFill>
                  <a:srgbClr val="00CC00"/>
                </a:solidFill>
              </a:rPr>
            </a:br>
            <a:endParaRPr kumimoji="1" lang="ja-JP" altLang="en-US" sz="4800" dirty="0">
              <a:solidFill>
                <a:srgbClr val="00CC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15816" y="4869160"/>
            <a:ext cx="5770984" cy="1257003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8434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7115944" cy="4011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1138138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rgbClr val="FF99FF"/>
                </a:solidFill>
              </a:rPr>
              <a:t>春</a:t>
            </a:r>
            <a:endParaRPr kumimoji="1" lang="ja-JP" altLang="en-US" sz="4800" dirty="0">
              <a:solidFill>
                <a:srgbClr val="FF99FF"/>
              </a:solidFill>
            </a:endParaRPr>
          </a:p>
        </p:txBody>
      </p:sp>
      <p:pic>
        <p:nvPicPr>
          <p:cNvPr id="4" name="Picture 2" descr="http://livedoor.blogimg.jp/otwootwo99999/imgs/5/1/51cc8b6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4320480" cy="3240360"/>
          </a:xfrm>
          <a:prstGeom prst="rect">
            <a:avLst/>
          </a:prstGeom>
          <a:noFill/>
        </p:spPr>
      </p:pic>
      <p:pic>
        <p:nvPicPr>
          <p:cNvPr id="5" name="Picture 4" descr="http://homepage3.nifty.com/hoshinoanne/album/0905/090514%20008071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429000"/>
            <a:ext cx="4628045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2016224" cy="72008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rgbClr val="0000FF"/>
                </a:solidFill>
              </a:rPr>
              <a:t>夏</a:t>
            </a:r>
            <a:endParaRPr kumimoji="1" lang="ja-JP" altLang="en-US" sz="4800" dirty="0">
              <a:solidFill>
                <a:srgbClr val="0000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夏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pic>
        <p:nvPicPr>
          <p:cNvPr id="5" name="Picture 6" descr="http://www.saitou-bokujo.org/blog/201010-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3188" y="4437063"/>
            <a:ext cx="3960812" cy="2254250"/>
          </a:xfrm>
          <a:prstGeom prst="rect">
            <a:avLst/>
          </a:prstGeom>
          <a:noFill/>
        </p:spPr>
      </p:pic>
      <p:pic>
        <p:nvPicPr>
          <p:cNvPr id="4" name="Picture 10" descr="http://www.saitou-bokujo.org/blog/201006/P61218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4752528" cy="3569453"/>
          </a:xfrm>
          <a:prstGeom prst="rect">
            <a:avLst/>
          </a:prstGeom>
          <a:noFill/>
        </p:spPr>
      </p:pic>
      <p:pic>
        <p:nvPicPr>
          <p:cNvPr id="15362" name="Picture 2" descr="http://www.saitou-bokujo.org/blog/201010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149080"/>
            <a:ext cx="3396630" cy="2551087"/>
          </a:xfrm>
          <a:prstGeom prst="rect">
            <a:avLst/>
          </a:prstGeom>
          <a:noFill/>
        </p:spPr>
      </p:pic>
      <p:sp>
        <p:nvSpPr>
          <p:cNvPr id="9" name="角丸四角形 8"/>
          <p:cNvSpPr/>
          <p:nvPr/>
        </p:nvSpPr>
        <p:spPr>
          <a:xfrm>
            <a:off x="4139952" y="4293096"/>
            <a:ext cx="864096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秋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800" dirty="0" smtClean="0">
                <a:solidFill>
                  <a:schemeClr val="accent6">
                    <a:lumMod val="75000"/>
                  </a:schemeClr>
                </a:solidFill>
              </a:rPr>
              <a:t>冬</a:t>
            </a:r>
            <a:endParaRPr kumimoji="1" lang="ja-JP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8" descr="http://www.saitou-bokujo.org/blog/201002/P1010208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495" y="1484784"/>
            <a:ext cx="6024005" cy="4524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flipH="1" flipV="1">
            <a:off x="8748461" y="6021286"/>
            <a:ext cx="144018" cy="45719"/>
          </a:xfrm>
        </p:spPr>
        <p:txBody>
          <a:bodyPr>
            <a:normAutofit fontScale="25000" lnSpcReduction="20000"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flipH="1">
            <a:off x="323528" y="980728"/>
            <a:ext cx="4104456" cy="864096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CC00"/>
                </a:solidFill>
              </a:rPr>
              <a:t>斉藤晶さん</a:t>
            </a:r>
            <a:endParaRPr kumimoji="1" lang="ja-JP" altLang="en-US" dirty="0">
              <a:solidFill>
                <a:srgbClr val="00CC00"/>
              </a:solidFill>
            </a:endParaRPr>
          </a:p>
        </p:txBody>
      </p:sp>
      <p:pic>
        <p:nvPicPr>
          <p:cNvPr id="11280" name="Picture 16" descr="斉藤晶さん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997366" cy="3002467"/>
          </a:xfrm>
          <a:prstGeom prst="rect">
            <a:avLst/>
          </a:prstGeom>
          <a:noFill/>
        </p:spPr>
      </p:pic>
      <p:pic>
        <p:nvPicPr>
          <p:cNvPr id="11282" name="Picture 1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052736"/>
            <a:ext cx="3257613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CC00"/>
                </a:solidFill>
              </a:rPr>
              <a:t>斉藤晶さんの紹介</a:t>
            </a:r>
            <a:endParaRPr kumimoji="1" lang="ja-JP" altLang="en-US" dirty="0">
              <a:solidFill>
                <a:srgbClr val="00CC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山形県出身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子供のころ勉強が苦手だった。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学校が終わると山に遊びに行き、きのこなどを採っていた。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363272" cy="99412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開拓団として北海道へ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　　１９４７年、１９才の時、戦後の北海道開拓団に加わり、山形県から入植する。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お金も農業の知識や技術もなかった。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最年少の上独身だったため、割り当てられたのは、農地に適さないような石山だった。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172819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壮絶な開拓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pPr>
              <a:buNone/>
            </a:pPr>
            <a:r>
              <a:rPr lang="ja-JP" altLang="en-US" dirty="0"/>
              <a:t>死に物狂</a:t>
            </a:r>
            <a:r>
              <a:rPr lang="ja-JP" altLang="en-US" dirty="0" smtClean="0"/>
              <a:t>いで石を取り除き、畑を耕す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kumimoji="1" lang="ja-JP" altLang="en-US" dirty="0" smtClean="0"/>
              <a:t>やっとのおもいでできた農作物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何度作っても山</a:t>
            </a:r>
            <a:r>
              <a:rPr lang="ja-JP" altLang="en-US" dirty="0"/>
              <a:t>に</a:t>
            </a:r>
            <a:r>
              <a:rPr lang="ja-JP" altLang="en-US" dirty="0" smtClean="0"/>
              <a:t>住む動物たちに食べられてしまう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19872" y="3645024"/>
            <a:ext cx="1224136" cy="100811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FF00"/>
                </a:solidFill>
              </a:rPr>
              <a:t>発想の転換</a:t>
            </a:r>
            <a:endParaRPr kumimoji="1" lang="ja-JP" altLang="en-US" dirty="0">
              <a:solidFill>
                <a:srgbClr val="00FF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山の一番高い木に上って山の景色を眺めた</a:t>
            </a:r>
            <a:endParaRPr lang="en-US" altLang="ja-JP" dirty="0"/>
          </a:p>
          <a:p>
            <a:pPr>
              <a:buNone/>
            </a:pPr>
            <a:r>
              <a:rPr lang="ja-JP" altLang="en-US" sz="3600" dirty="0">
                <a:solidFill>
                  <a:srgbClr val="0000FF"/>
                </a:solidFill>
              </a:rPr>
              <a:t>　</a:t>
            </a:r>
            <a:r>
              <a:rPr lang="ja-JP" altLang="en-US" sz="3600" dirty="0" smtClean="0">
                <a:solidFill>
                  <a:srgbClr val="0000FF"/>
                </a:solidFill>
              </a:rPr>
              <a:t>　　　　　</a:t>
            </a:r>
            <a:endParaRPr lang="en-US" altLang="ja-JP" sz="3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ja-JP" altLang="en-US" sz="3600" dirty="0" smtClean="0">
                <a:solidFill>
                  <a:srgbClr val="0000FF"/>
                </a:solidFill>
              </a:rPr>
              <a:t>　　　　　　　そこで気づいた！</a:t>
            </a:r>
            <a:endParaRPr lang="en-US" altLang="ja-JP" sz="3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ja-JP" sz="36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en-US" altLang="ja-JP" sz="3600" dirty="0" smtClean="0">
                <a:solidFill>
                  <a:srgbClr val="00CC00"/>
                </a:solidFill>
                <a:latin typeface="HGP明朝E" pitchFamily="18" charset="-128"/>
                <a:ea typeface="HGP明朝E" pitchFamily="18" charset="-128"/>
              </a:rPr>
              <a:t>『</a:t>
            </a:r>
            <a:r>
              <a:rPr lang="ja-JP" altLang="en-US" sz="3600" dirty="0" smtClean="0">
                <a:solidFill>
                  <a:srgbClr val="00CC00"/>
                </a:solidFill>
                <a:latin typeface="HGP明朝E" pitchFamily="18" charset="-128"/>
                <a:ea typeface="HGP明朝E" pitchFamily="18" charset="-128"/>
              </a:rPr>
              <a:t>鳥や昆虫は、こんなに生き生きと暮らしているのに、どうして人間は・・・</a:t>
            </a:r>
            <a:r>
              <a:rPr lang="en-US" altLang="ja-JP" sz="3600" dirty="0" smtClean="0">
                <a:solidFill>
                  <a:srgbClr val="00CC00"/>
                </a:solidFill>
                <a:latin typeface="HGP明朝E" pitchFamily="18" charset="-128"/>
                <a:ea typeface="HGP明朝E" pitchFamily="18" charset="-128"/>
              </a:rPr>
              <a:t>』</a:t>
            </a:r>
            <a:r>
              <a:rPr lang="en-US" altLang="ja-JP" sz="3600" dirty="0" smtClean="0">
                <a:solidFill>
                  <a:srgbClr val="00CC00"/>
                </a:solidFill>
              </a:rPr>
              <a:t/>
            </a:r>
            <a:br>
              <a:rPr lang="en-US" altLang="ja-JP" sz="3600" dirty="0" smtClean="0">
                <a:solidFill>
                  <a:srgbClr val="00CC00"/>
                </a:solidFill>
              </a:rPr>
            </a:br>
            <a:endParaRPr kumimoji="1" lang="en-US" altLang="ja-JP" sz="3600" dirty="0">
              <a:solidFill>
                <a:srgbClr val="00CC00"/>
              </a:solidFill>
            </a:endParaRPr>
          </a:p>
        </p:txBody>
      </p:sp>
      <p:sp>
        <p:nvSpPr>
          <p:cNvPr id="6" name="太陽 5"/>
          <p:cNvSpPr/>
          <p:nvPr/>
        </p:nvSpPr>
        <p:spPr>
          <a:xfrm>
            <a:off x="7487816" y="1556792"/>
            <a:ext cx="1656184" cy="1296144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410" name="Tree"/>
          <p:cNvSpPr>
            <a:spLocks noEditPoints="1" noChangeArrowheads="1"/>
          </p:cNvSpPr>
          <p:nvPr/>
        </p:nvSpPr>
        <p:spPr bwMode="auto">
          <a:xfrm>
            <a:off x="2267744" y="5445224"/>
            <a:ext cx="1233686" cy="94565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11" name="Tree"/>
          <p:cNvSpPr>
            <a:spLocks noEditPoints="1" noChangeArrowheads="1"/>
          </p:cNvSpPr>
          <p:nvPr/>
        </p:nvSpPr>
        <p:spPr bwMode="auto">
          <a:xfrm>
            <a:off x="3995936" y="5373216"/>
            <a:ext cx="1017662" cy="1233686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412" name="Tree"/>
          <p:cNvSpPr>
            <a:spLocks noEditPoints="1" noChangeArrowheads="1"/>
          </p:cNvSpPr>
          <p:nvPr/>
        </p:nvSpPr>
        <p:spPr bwMode="auto">
          <a:xfrm>
            <a:off x="323528" y="5373216"/>
            <a:ext cx="1126182" cy="116167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環状矢印 7"/>
          <p:cNvSpPr/>
          <p:nvPr/>
        </p:nvSpPr>
        <p:spPr>
          <a:xfrm>
            <a:off x="4067944" y="0"/>
            <a:ext cx="936104" cy="1008112"/>
          </a:xfrm>
          <a:prstGeom prst="circular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環状矢印 8"/>
          <p:cNvSpPr/>
          <p:nvPr/>
        </p:nvSpPr>
        <p:spPr>
          <a:xfrm rot="10800000">
            <a:off x="4067944" y="476672"/>
            <a:ext cx="936104" cy="936104"/>
          </a:xfrm>
          <a:prstGeom prst="circular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</TotalTime>
  <Words>142</Words>
  <Application>Microsoft Office PowerPoint</Application>
  <PresentationFormat>画面に合わせる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クール</vt:lpstr>
      <vt:lpstr>斉藤牧場　　　　 　　　　　　　　　　　　　　旭川神居町 </vt:lpstr>
      <vt:lpstr>春</vt:lpstr>
      <vt:lpstr>夏</vt:lpstr>
      <vt:lpstr>冬</vt:lpstr>
      <vt:lpstr>斉藤晶さん</vt:lpstr>
      <vt:lpstr>斉藤晶さんの紹介</vt:lpstr>
      <vt:lpstr>開拓団として北海道へ</vt:lpstr>
      <vt:lpstr>壮絶な開拓</vt:lpstr>
      <vt:lpstr>発想の転換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</dc:creator>
  <cp:lastModifiedBy>TOKAI</cp:lastModifiedBy>
  <cp:revision>17</cp:revision>
  <dcterms:created xsi:type="dcterms:W3CDTF">2010-10-25T04:27:15Z</dcterms:created>
  <dcterms:modified xsi:type="dcterms:W3CDTF">2010-10-25T07:09:43Z</dcterms:modified>
</cp:coreProperties>
</file>