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 userDrawn="1"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 userDrawn="1"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 userDrawn="1"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 userDrawn="1"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 userDrawn="1"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032" name="テキスト プレースホルダ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970CEF29-F6A8-4989-950B-2B933CA49101}" type="datetimeFigureOut">
              <a:rPr kumimoji="1" lang="ja-JP" altLang="en-US" smtClean="0"/>
              <a:pPr/>
              <a:t>2010/11/2</a:t>
            </a:fld>
            <a:endParaRPr kumimoji="1" lang="ja-JP" altLang="en-US"/>
          </a:p>
        </p:txBody>
      </p:sp>
      <p:sp>
        <p:nvSpPr>
          <p:cNvPr id="1034" name="フッター プレースホルダ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45CF5FB9-5ED7-4824-AA01-57ADFEA8FF1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oman.excite.co.jp/odekake/sanpo/sid_253593/" TargetMode="External"/><Relationship Id="rId2" Type="http://schemas.openxmlformats.org/officeDocument/2006/relationships/hyperlink" Target="http://www.town.tobetsu.hokkaido.jp/sogo/shimai_toshi/qa_gesh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hiete.goo.ne.jp/qa/1086864.html" TargetMode="External"/><Relationship Id="rId4" Type="http://schemas.openxmlformats.org/officeDocument/2006/relationships/hyperlink" Target="http://www.isatokyo.org/opportunity_swed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祭り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7AWK1140 </a:t>
            </a:r>
            <a:r>
              <a:rPr kumimoji="1" lang="ja-JP" altLang="en-US" dirty="0" smtClean="0">
                <a:solidFill>
                  <a:schemeClr val="bg1"/>
                </a:solidFill>
              </a:rPr>
              <a:t>高橋　彩美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夏至祭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６月下旬の夏至に一番近い土曜日に行われる祭り。</a:t>
            </a:r>
            <a:endParaRPr lang="en-US" altLang="ja-JP" dirty="0" smtClean="0"/>
          </a:p>
          <a:p>
            <a:r>
              <a:rPr lang="ja-JP" altLang="en-US" dirty="0" smtClean="0"/>
              <a:t>スウェーデンの夏は短いので、日照時間が一番長い日をみんなで祝う。</a:t>
            </a:r>
          </a:p>
          <a:p>
            <a:r>
              <a:rPr lang="ja-JP" altLang="en-US" dirty="0" smtClean="0"/>
              <a:t>季節の花を夏至柱</a:t>
            </a:r>
            <a:r>
              <a:rPr kumimoji="1" lang="ja-JP" altLang="en-US" dirty="0" smtClean="0"/>
              <a:t>を立てて、その周りで歌や踊りを楽しむ。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ルシア祭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１２月１３日に行われる。</a:t>
            </a:r>
            <a:endParaRPr kumimoji="1" lang="en-US" altLang="ja-JP" dirty="0" smtClean="0"/>
          </a:p>
          <a:p>
            <a:r>
              <a:rPr lang="ja-JP" altLang="en-US" dirty="0" smtClean="0"/>
              <a:t>ルシアとは、光のシンボル。</a:t>
            </a:r>
            <a:endParaRPr lang="en-US" altLang="ja-JP" dirty="0" smtClean="0"/>
          </a:p>
          <a:p>
            <a:r>
              <a:rPr lang="ja-JP" altLang="en-US" dirty="0" smtClean="0"/>
              <a:t>暗く長い冬に、ルシアが光をもたらしてくれる。</a:t>
            </a:r>
            <a:endParaRPr lang="en-US" altLang="ja-JP" dirty="0" smtClean="0"/>
          </a:p>
          <a:p>
            <a:r>
              <a:rPr lang="ja-JP" altLang="en-US" dirty="0" smtClean="0"/>
              <a:t>ルシアの役は、人気のためコンテストなどで決める。</a:t>
            </a:r>
            <a:endParaRPr lang="en-US" altLang="ja-JP" dirty="0" smtClean="0"/>
          </a:p>
          <a:p>
            <a:r>
              <a:rPr lang="ja-JP" altLang="en-US" dirty="0" smtClean="0"/>
              <a:t>この日は、子ども達が主役。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お神輿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ご神体が乗るとされている乗り物のこと。</a:t>
            </a:r>
            <a:endParaRPr lang="en-US" altLang="ja-JP" dirty="0" smtClean="0"/>
          </a:p>
          <a:p>
            <a:r>
              <a:rPr lang="ja-JP" altLang="en-US" dirty="0" smtClean="0"/>
              <a:t>みこしに乗って、本社から出てまた本社に戻ってくる。還御する。</a:t>
            </a:r>
            <a:endParaRPr lang="en-US" altLang="ja-JP" dirty="0" smtClean="0"/>
          </a:p>
          <a:p>
            <a:r>
              <a:rPr kumimoji="1" lang="ja-JP" altLang="en-US" dirty="0" smtClean="0"/>
              <a:t>神霊が鎮まるとされる。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盛大</a:t>
            </a:r>
            <a:r>
              <a:rPr kumimoji="1" lang="ja-JP" altLang="en-US" dirty="0" smtClean="0"/>
              <a:t>にやることによって、より効果がある。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スウェーデン</a:t>
            </a:r>
            <a:endParaRPr lang="en-US" altLang="ja-JP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dirty="0" smtClean="0"/>
              <a:t>季節に関するものが多く、自然の恵みに感謝している。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日本</a:t>
            </a:r>
            <a:endParaRPr lang="en-US" altLang="ja-JP" dirty="0" smtClean="0"/>
          </a:p>
          <a:p>
            <a:r>
              <a:rPr kumimoji="1" lang="ja-JP" altLang="en-US" dirty="0" smtClean="0"/>
              <a:t>宗教的な</a:t>
            </a:r>
            <a:r>
              <a:rPr kumimoji="1" lang="ja-JP" altLang="en-US" dirty="0" smtClean="0"/>
              <a:t>要素</a:t>
            </a:r>
            <a:r>
              <a:rPr lang="ja-JP" altLang="en-US" dirty="0" smtClean="0"/>
              <a:t>が</a:t>
            </a:r>
            <a:r>
              <a:rPr kumimoji="1" lang="ja-JP" altLang="en-US" dirty="0" smtClean="0"/>
              <a:t>含まれている。</a:t>
            </a:r>
            <a:r>
              <a:rPr lang="ja-JP" altLang="en-US" dirty="0" smtClean="0"/>
              <a:t>鎮魂</a:t>
            </a:r>
            <a:r>
              <a:rPr lang="ja-JP" altLang="en-US" dirty="0" smtClean="0"/>
              <a:t>（死者の魂をなぐさめ、しずめること）という意味があり、先祖のため。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祭りをやることによって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99592" y="1484784"/>
            <a:ext cx="7358114" cy="4525963"/>
          </a:xfrm>
        </p:spPr>
        <p:txBody>
          <a:bodyPr/>
          <a:lstStyle/>
          <a:p>
            <a:r>
              <a:rPr kumimoji="1" lang="ja-JP" altLang="en-US" dirty="0" smtClean="0"/>
              <a:t>参加者が協力し合って開催することによって、人々のつながりが出来る。</a:t>
            </a:r>
            <a:endParaRPr kumimoji="1" lang="en-US" altLang="ja-JP" dirty="0" smtClean="0"/>
          </a:p>
          <a:p>
            <a:r>
              <a:rPr lang="ja-JP" altLang="en-US" dirty="0" smtClean="0"/>
              <a:t>自分の国の文化を体験し、受け継いでいく。</a:t>
            </a:r>
            <a:endParaRPr lang="en-US" altLang="ja-JP" dirty="0" smtClean="0"/>
          </a:p>
          <a:p>
            <a:r>
              <a:rPr lang="ja-JP" altLang="en-US" dirty="0" smtClean="0"/>
              <a:t>その祭りを通して、人々やまちを元気にす</a:t>
            </a:r>
            <a:r>
              <a:rPr kumimoji="1" lang="ja-JP" altLang="en-US" dirty="0" smtClean="0"/>
              <a:t>る！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hlinkClick r:id="rId2"/>
              </a:rPr>
              <a:t>http://www.town.tobetsu.hokkaido.jp/sogo/shimai_toshi/qa_geshi.html</a:t>
            </a:r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http://woman.excite.co.jp/odekake/sanpo/sid_253593/</a:t>
            </a:r>
            <a:endParaRPr lang="en-US" altLang="ja-JP" dirty="0" smtClean="0"/>
          </a:p>
          <a:p>
            <a:r>
              <a:rPr lang="en-US" altLang="ja-JP" dirty="0" smtClean="0">
                <a:hlinkClick r:id="rId4"/>
              </a:rPr>
              <a:t>http://www.isatokyo.org/opportunity_sweden/</a:t>
            </a:r>
            <a:endParaRPr lang="en-US" altLang="ja-JP" dirty="0" smtClean="0"/>
          </a:p>
          <a:p>
            <a:r>
              <a:rPr lang="en-US" altLang="ja-JP" dirty="0" smtClean="0">
                <a:hlinkClick r:id="rId5"/>
              </a:rPr>
              <a:t>http://oshiete.goo.ne.jp/qa/1086864.html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748</TotalTime>
  <Words>251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紅梅匂</vt:lpstr>
      <vt:lpstr>祭り</vt:lpstr>
      <vt:lpstr>夏至祭</vt:lpstr>
      <vt:lpstr>ルシア祭</vt:lpstr>
      <vt:lpstr>お神輿</vt:lpstr>
      <vt:lpstr>スライド 5</vt:lpstr>
      <vt:lpstr>祭りをやることによって</vt:lpstr>
      <vt:lpstr>スライド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お祭り</dc:title>
  <dc:creator>Ayami</dc:creator>
  <cp:lastModifiedBy>Ayami</cp:lastModifiedBy>
  <cp:revision>48</cp:revision>
  <dcterms:created xsi:type="dcterms:W3CDTF">2010-10-25T16:29:48Z</dcterms:created>
  <dcterms:modified xsi:type="dcterms:W3CDTF">2010-11-02T02:24:37Z</dcterms:modified>
</cp:coreProperties>
</file>