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 id="2147483732" r:id="rId3"/>
    <p:sldMasterId id="2147483744" r:id="rId4"/>
    <p:sldMasterId id="2147483756" r:id="rId5"/>
    <p:sldMasterId id="2147483768" r:id="rId6"/>
    <p:sldMasterId id="2147483780" r:id="rId7"/>
  </p:sldMasterIdLst>
  <p:sldIdLst>
    <p:sldId id="256" r:id="rId8"/>
    <p:sldId id="258" r:id="rId9"/>
    <p:sldId id="259" r:id="rId10"/>
    <p:sldId id="260" r:id="rId11"/>
    <p:sldId id="263" r:id="rId12"/>
    <p:sldId id="264" r:id="rId13"/>
    <p:sldId id="261" r:id="rId14"/>
    <p:sldId id="265" r:id="rId15"/>
    <p:sldId id="262" r:id="rId16"/>
    <p:sldId id="266"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6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対角する 2 つの角を丸めた四角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タイトル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10" name="日付プレースホルダ 9"/>
          <p:cNvSpPr>
            <a:spLocks noGrp="1"/>
          </p:cNvSpPr>
          <p:nvPr>
            <p:ph type="dt" sz="half" idx="10"/>
          </p:nvPr>
        </p:nvSpPr>
        <p:spPr>
          <a:xfrm>
            <a:off x="5562600" y="6509004"/>
            <a:ext cx="3002280" cy="274320"/>
          </a:xfrm>
        </p:spPr>
        <p:txBody>
          <a:bodyPr vert="horz" rtlCol="0"/>
          <a:lstStyle>
            <a:extLst/>
          </a:lstStyle>
          <a:p>
            <a:fld id="{DD71B99E-F1C4-4079-8151-4995852CE4D4}" type="datetimeFigureOut">
              <a:rPr kumimoji="1" lang="ja-JP" altLang="en-US" smtClean="0"/>
              <a:pPr/>
              <a:t>2010/11/6</a:t>
            </a:fld>
            <a:endParaRPr kumimoji="1" lang="ja-JP" altLang="en-US"/>
          </a:p>
        </p:txBody>
      </p:sp>
      <p:sp>
        <p:nvSpPr>
          <p:cNvPr id="11" name="スライド番号プレースホルダ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716CF14-77B5-4845-B7EA-2E26BF07AEFA}" type="slidenum">
              <a:rPr kumimoji="1" lang="ja-JP" altLang="en-US" smtClean="0"/>
              <a:pPr/>
              <a:t>&lt;#&gt;</a:t>
            </a:fld>
            <a:endParaRPr kumimoji="1" lang="ja-JP" altLang="en-US"/>
          </a:p>
        </p:txBody>
      </p:sp>
      <p:sp>
        <p:nvSpPr>
          <p:cNvPr id="12" name="フッター プレースホルダ 11"/>
          <p:cNvSpPr>
            <a:spLocks noGrp="1"/>
          </p:cNvSpPr>
          <p:nvPr>
            <p:ph type="ftr" sz="quarter" idx="12"/>
          </p:nvPr>
        </p:nvSpPr>
        <p:spPr>
          <a:xfrm>
            <a:off x="1600200" y="6509004"/>
            <a:ext cx="3907464" cy="274320"/>
          </a:xfrm>
        </p:spPr>
        <p:txBody>
          <a:bodyPr vert="horz" rtlCol="0"/>
          <a:lstStyle>
            <a:extLst/>
          </a:lstStyle>
          <a:p>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7" name="正方形/長方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8" name="日付プレースホルダ 7"/>
          <p:cNvSpPr>
            <a:spLocks noGrp="1"/>
          </p:cNvSpPr>
          <p:nvPr>
            <p:ph type="dt" sz="half" idx="10"/>
          </p:nvPr>
        </p:nvSpPr>
        <p:spPr>
          <a:xfrm>
            <a:off x="5562600" y="6513670"/>
            <a:ext cx="3002280" cy="274320"/>
          </a:xfrm>
        </p:spPr>
        <p:txBody>
          <a:bodyPr vert="horz" rtlCol="0"/>
          <a:lstStyle>
            <a:extLst/>
          </a:lstStyle>
          <a:p>
            <a:fld id="{DD71B99E-F1C4-4079-8151-4995852CE4D4}" type="datetimeFigureOut">
              <a:rPr kumimoji="1" lang="ja-JP" altLang="en-US" smtClean="0"/>
              <a:pPr/>
              <a:t>2010/11/6</a:t>
            </a:fld>
            <a:endParaRPr kumimoji="1" lang="ja-JP" altLang="en-US"/>
          </a:p>
        </p:txBody>
      </p:sp>
      <p:sp>
        <p:nvSpPr>
          <p:cNvPr id="9" name="スライド番号プレースホルダ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716CF14-77B5-4845-B7EA-2E26BF07AEFA}" type="slidenum">
              <a:rPr kumimoji="1" lang="ja-JP" altLang="en-US" smtClean="0"/>
              <a:pPr/>
              <a:t>&lt;#&gt;</a:t>
            </a:fld>
            <a:endParaRPr kumimoji="1" lang="ja-JP" altLang="en-US"/>
          </a:p>
        </p:txBody>
      </p:sp>
      <p:sp>
        <p:nvSpPr>
          <p:cNvPr id="10" name="フッター プレースホルダ 9"/>
          <p:cNvSpPr>
            <a:spLocks noGrp="1"/>
          </p:cNvSpPr>
          <p:nvPr>
            <p:ph type="ftr" sz="quarter" idx="12"/>
          </p:nvPr>
        </p:nvSpPr>
        <p:spPr>
          <a:xfrm>
            <a:off x="1600200" y="6513670"/>
            <a:ext cx="3907464" cy="274320"/>
          </a:xfrm>
        </p:spPr>
        <p:txBody>
          <a:bodyPr vert="horz" rtlCol="0"/>
          <a:lstStyle>
            <a:extLst/>
          </a:lstStyle>
          <a:p>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a:xfrm>
            <a:off x="8641080" y="6514568"/>
            <a:ext cx="464288" cy="274320"/>
          </a:xfrm>
        </p:spPr>
        <p:txBody>
          <a:bodyPr/>
          <a:lstStyle>
            <a:extLst/>
          </a:lstStyle>
          <a:p>
            <a:fld id="{A716CF14-77B5-4845-B7EA-2E26BF07AEFA}" type="slidenum">
              <a:rPr kumimoji="1" lang="ja-JP" altLang="en-US" smtClean="0"/>
              <a:pPr/>
              <a:t>&lt;#&gt;</a:t>
            </a:fld>
            <a:endParaRPr kumimoji="1" lang="ja-JP" altLang="en-US"/>
          </a:p>
        </p:txBody>
      </p:sp>
      <p:sp>
        <p:nvSpPr>
          <p:cNvPr id="10" name="正方形/長方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正方形/長方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正方形/長方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タイトル 1"/>
          <p:cNvSpPr>
            <a:spLocks noGrp="1"/>
          </p:cNvSpPr>
          <p:nvPr>
            <p:ph type="title"/>
          </p:nvPr>
        </p:nvSpPr>
        <p:spPr>
          <a:xfrm>
            <a:off x="457200" y="251948"/>
            <a:ext cx="8229600" cy="1143000"/>
          </a:xfrm>
        </p:spPr>
        <p:txBody>
          <a:bodyPr anchor="b"/>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a:xfrm>
            <a:off x="8641080" y="6514568"/>
            <a:ext cx="464288" cy="274320"/>
          </a:xfrm>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3218"/>
            <a:ext cx="8229600" cy="1143000"/>
          </a:xfrm>
        </p:spPr>
        <p:txBody>
          <a:bodyP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
        <p:nvSpPr>
          <p:cNvPr id="7" name="正方形/長方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2"/>
      </p:bgRef>
    </p:bg>
    <p:spTree>
      <p:nvGrpSpPr>
        <p:cNvPr id="1" name=""/>
        <p:cNvGrpSpPr/>
        <p:nvPr/>
      </p:nvGrpSpPr>
      <p:grpSpPr>
        <a:xfrm>
          <a:off x="0" y="0"/>
          <a:ext cx="0" cy="0"/>
          <a:chOff x="0" y="0"/>
          <a:chExt cx="0" cy="0"/>
        </a:xfrm>
      </p:grpSpPr>
      <p:sp>
        <p:nvSpPr>
          <p:cNvPr id="8" name="正方形/長方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4963136" y="304800"/>
            <a:ext cx="3931920" cy="762000"/>
          </a:xfrm>
        </p:spPr>
        <p:txBody>
          <a:bodyPr anchor="b"/>
          <a:lstStyle>
            <a:lvl1pPr marL="0" algn="r">
              <a:buNone/>
              <a:defRPr sz="2000" b="1"/>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9" name="日付プレースホルダ 8"/>
          <p:cNvSpPr>
            <a:spLocks noGrp="1"/>
          </p:cNvSpPr>
          <p:nvPr>
            <p:ph type="dt" sz="half" idx="10"/>
          </p:nvPr>
        </p:nvSpPr>
        <p:spPr>
          <a:xfrm>
            <a:off x="5562600" y="6513670"/>
            <a:ext cx="3002280" cy="274320"/>
          </a:xfrm>
        </p:spPr>
        <p:txBody>
          <a:bodyPr vert="horz" rtlCol="0"/>
          <a:lstStyle>
            <a:extLst/>
          </a:lstStyle>
          <a:p>
            <a:fld id="{DD71B99E-F1C4-4079-8151-4995852CE4D4}" type="datetimeFigureOut">
              <a:rPr kumimoji="1" lang="ja-JP" altLang="en-US" smtClean="0"/>
              <a:pPr/>
              <a:t>2010/11/6</a:t>
            </a:fld>
            <a:endParaRPr kumimoji="1" lang="ja-JP" altLang="en-US"/>
          </a:p>
        </p:txBody>
      </p:sp>
      <p:sp>
        <p:nvSpPr>
          <p:cNvPr id="10" name="スライド番号プレースホルダ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716CF14-77B5-4845-B7EA-2E26BF07AEFA}" type="slidenum">
              <a:rPr kumimoji="1" lang="ja-JP" altLang="en-US" smtClean="0"/>
              <a:pPr/>
              <a:t>&lt;#&gt;</a:t>
            </a:fld>
            <a:endParaRPr kumimoji="1" lang="ja-JP" altLang="en-US"/>
          </a:p>
        </p:txBody>
      </p:sp>
      <p:sp>
        <p:nvSpPr>
          <p:cNvPr id="11" name="フッター プレースホルダ 10"/>
          <p:cNvSpPr>
            <a:spLocks noGrp="1"/>
          </p:cNvSpPr>
          <p:nvPr>
            <p:ph type="ftr" sz="quarter" idx="12"/>
          </p:nvPr>
        </p:nvSpPr>
        <p:spPr>
          <a:xfrm>
            <a:off x="1600200" y="6513670"/>
            <a:ext cx="3907464" cy="274320"/>
          </a:xfrm>
        </p:spPr>
        <p:txBody>
          <a:bodyPr vert="horz" rtlCol="0"/>
          <a:lstStyle>
            <a:extLst/>
          </a:lstStyle>
          <a:p>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40443" y="4724400"/>
            <a:ext cx="5486400" cy="664536"/>
          </a:xfrm>
        </p:spPr>
        <p:txBody>
          <a:bodyPr anchor="b"/>
          <a:lstStyle>
            <a:lvl1pPr marL="0" algn="r">
              <a:buNone/>
              <a:defRPr sz="2000" b="1"/>
            </a:lvl1pPr>
            <a:extLst/>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13" name="図プレースホルダ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ja-JP" altLang="en-US" smtClean="0">
                <a:solidFill>
                  <a:schemeClr val="lt1"/>
                </a:solidFill>
                <a:latin typeface="+mn-lt"/>
                <a:ea typeface="+mn-ea"/>
                <a:cs typeface="+mn-cs"/>
              </a:rPr>
              <a:t>アイコンをクリックして図を追加</a:t>
            </a:r>
            <a:endParaRPr kumimoji="0" lang="en-US" dirty="0">
              <a:solidFill>
                <a:schemeClr val="lt1"/>
              </a:solidFill>
              <a:latin typeface="+mn-lt"/>
              <a:ea typeface="+mn-ea"/>
              <a:cs typeface="+mn-cs"/>
            </a:endParaRPr>
          </a:p>
        </p:txBody>
      </p:sp>
      <p:sp>
        <p:nvSpPr>
          <p:cNvPr id="8" name="日付プレースホルダ 7"/>
          <p:cNvSpPr>
            <a:spLocks noGrp="1"/>
          </p:cNvSpPr>
          <p:nvPr>
            <p:ph type="dt" sz="half" idx="10"/>
          </p:nvPr>
        </p:nvSpPr>
        <p:spPr>
          <a:xfrm>
            <a:off x="5562600" y="6509004"/>
            <a:ext cx="3002280" cy="274320"/>
          </a:xfrm>
        </p:spPr>
        <p:txBody>
          <a:bodyPr vert="horz" rtlCol="0"/>
          <a:lstStyle>
            <a:extLst/>
          </a:lstStyle>
          <a:p>
            <a:fld id="{DD71B99E-F1C4-4079-8151-4995852CE4D4}" type="datetimeFigureOut">
              <a:rPr kumimoji="1" lang="ja-JP" altLang="en-US" smtClean="0"/>
              <a:pPr/>
              <a:t>2010/11/6</a:t>
            </a:fld>
            <a:endParaRPr kumimoji="1" lang="ja-JP" altLang="en-US"/>
          </a:p>
        </p:txBody>
      </p:sp>
      <p:sp>
        <p:nvSpPr>
          <p:cNvPr id="9" name="スライド番号プレースホルダ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716CF14-77B5-4845-B7EA-2E26BF07AEFA}" type="slidenum">
              <a:rPr kumimoji="1" lang="ja-JP" altLang="en-US" smtClean="0"/>
              <a:pPr/>
              <a:t>&lt;#&gt;</a:t>
            </a:fld>
            <a:endParaRPr kumimoji="1" lang="ja-JP" altLang="en-US"/>
          </a:p>
        </p:txBody>
      </p:sp>
      <p:sp>
        <p:nvSpPr>
          <p:cNvPr id="10" name="フッター プレースホルダ 9"/>
          <p:cNvSpPr>
            <a:spLocks noGrp="1"/>
          </p:cNvSpPr>
          <p:nvPr>
            <p:ph type="ftr" sz="quarter" idx="12"/>
          </p:nvPr>
        </p:nvSpPr>
        <p:spPr>
          <a:xfrm>
            <a:off x="1600200" y="6509004"/>
            <a:ext cx="3907464" cy="274320"/>
          </a:xfrm>
        </p:spPr>
        <p:txBody>
          <a:bodyPr vert="horz" rtlCol="0"/>
          <a:lstStyle>
            <a:extLst/>
          </a:lstStyle>
          <a:p>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lvl1pPr algn="l">
              <a:defRPr/>
            </a:lvl1pPr>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対角する 2 つの角を丸めた四角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タイトル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10" name="日付プレースホルダ 9"/>
          <p:cNvSpPr>
            <a:spLocks noGrp="1"/>
          </p:cNvSpPr>
          <p:nvPr>
            <p:ph type="dt" sz="half" idx="10"/>
          </p:nvPr>
        </p:nvSpPr>
        <p:spPr>
          <a:xfrm>
            <a:off x="5562600" y="6509004"/>
            <a:ext cx="3002280" cy="274320"/>
          </a:xfrm>
        </p:spPr>
        <p:txBody>
          <a:bodyPr vert="horz" rtlCol="0"/>
          <a:lstStyle>
            <a:extLst/>
          </a:lstStyle>
          <a:p>
            <a:fld id="{DD71B99E-F1C4-4079-8151-4995852CE4D4}" type="datetimeFigureOut">
              <a:rPr kumimoji="1" lang="ja-JP" altLang="en-US" smtClean="0"/>
              <a:pPr/>
              <a:t>2010/11/6</a:t>
            </a:fld>
            <a:endParaRPr kumimoji="1" lang="ja-JP" altLang="en-US"/>
          </a:p>
        </p:txBody>
      </p:sp>
      <p:sp>
        <p:nvSpPr>
          <p:cNvPr id="11" name="スライド番号プレースホルダ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716CF14-77B5-4845-B7EA-2E26BF07AEFA}" type="slidenum">
              <a:rPr kumimoji="1" lang="ja-JP" altLang="en-US" smtClean="0"/>
              <a:pPr/>
              <a:t>&lt;#&gt;</a:t>
            </a:fld>
            <a:endParaRPr kumimoji="1" lang="ja-JP" altLang="en-US"/>
          </a:p>
        </p:txBody>
      </p:sp>
      <p:sp>
        <p:nvSpPr>
          <p:cNvPr id="12" name="フッター プレースホルダ 11"/>
          <p:cNvSpPr>
            <a:spLocks noGrp="1"/>
          </p:cNvSpPr>
          <p:nvPr>
            <p:ph type="ftr" sz="quarter" idx="12"/>
          </p:nvPr>
        </p:nvSpPr>
        <p:spPr>
          <a:xfrm>
            <a:off x="1600200" y="6509004"/>
            <a:ext cx="3907464" cy="274320"/>
          </a:xfrm>
        </p:spPr>
        <p:txBody>
          <a:bodyPr vert="horz" rtlCol="0"/>
          <a:lstStyle>
            <a:extLst/>
          </a:lstStyle>
          <a:p>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7" name="正方形/長方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8" name="日付プレースホルダ 7"/>
          <p:cNvSpPr>
            <a:spLocks noGrp="1"/>
          </p:cNvSpPr>
          <p:nvPr>
            <p:ph type="dt" sz="half" idx="10"/>
          </p:nvPr>
        </p:nvSpPr>
        <p:spPr>
          <a:xfrm>
            <a:off x="5562600" y="6513670"/>
            <a:ext cx="3002280" cy="274320"/>
          </a:xfrm>
        </p:spPr>
        <p:txBody>
          <a:bodyPr vert="horz" rtlCol="0"/>
          <a:lstStyle>
            <a:extLst/>
          </a:lstStyle>
          <a:p>
            <a:fld id="{DD71B99E-F1C4-4079-8151-4995852CE4D4}" type="datetimeFigureOut">
              <a:rPr kumimoji="1" lang="ja-JP" altLang="en-US" smtClean="0"/>
              <a:pPr/>
              <a:t>2010/11/6</a:t>
            </a:fld>
            <a:endParaRPr kumimoji="1" lang="ja-JP" altLang="en-US"/>
          </a:p>
        </p:txBody>
      </p:sp>
      <p:sp>
        <p:nvSpPr>
          <p:cNvPr id="9" name="スライド番号プレースホルダ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716CF14-77B5-4845-B7EA-2E26BF07AEFA}" type="slidenum">
              <a:rPr kumimoji="1" lang="ja-JP" altLang="en-US" smtClean="0"/>
              <a:pPr/>
              <a:t>&lt;#&gt;</a:t>
            </a:fld>
            <a:endParaRPr kumimoji="1" lang="ja-JP" altLang="en-US"/>
          </a:p>
        </p:txBody>
      </p:sp>
      <p:sp>
        <p:nvSpPr>
          <p:cNvPr id="10" name="フッター プレースホルダ 9"/>
          <p:cNvSpPr>
            <a:spLocks noGrp="1"/>
          </p:cNvSpPr>
          <p:nvPr>
            <p:ph type="ftr" sz="quarter" idx="12"/>
          </p:nvPr>
        </p:nvSpPr>
        <p:spPr>
          <a:xfrm>
            <a:off x="1600200" y="6513670"/>
            <a:ext cx="3907464" cy="274320"/>
          </a:xfrm>
        </p:spPr>
        <p:txBody>
          <a:bodyPr vert="horz" rtlCol="0"/>
          <a:lstStyle>
            <a:extLst/>
          </a:lstStyle>
          <a:p>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a:xfrm>
            <a:off x="8641080" y="6514568"/>
            <a:ext cx="464288" cy="274320"/>
          </a:xfrm>
        </p:spPr>
        <p:txBody>
          <a:bodyPr/>
          <a:lstStyle>
            <a:extLst/>
          </a:lstStyle>
          <a:p>
            <a:fld id="{A716CF14-77B5-4845-B7EA-2E26BF07AEFA}" type="slidenum">
              <a:rPr kumimoji="1" lang="ja-JP" altLang="en-US" smtClean="0"/>
              <a:pPr/>
              <a:t>&lt;#&gt;</a:t>
            </a:fld>
            <a:endParaRPr kumimoji="1" lang="ja-JP" altLang="en-US"/>
          </a:p>
        </p:txBody>
      </p:sp>
      <p:sp>
        <p:nvSpPr>
          <p:cNvPr id="10" name="正方形/長方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正方形/長方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正方形/長方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タイトル 1"/>
          <p:cNvSpPr>
            <a:spLocks noGrp="1"/>
          </p:cNvSpPr>
          <p:nvPr>
            <p:ph type="title"/>
          </p:nvPr>
        </p:nvSpPr>
        <p:spPr>
          <a:xfrm>
            <a:off x="457200" y="251948"/>
            <a:ext cx="8229600" cy="1143000"/>
          </a:xfrm>
        </p:spPr>
        <p:txBody>
          <a:bodyPr anchor="b"/>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a:xfrm>
            <a:off x="8641080" y="6514568"/>
            <a:ext cx="464288" cy="274320"/>
          </a:xfrm>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3218"/>
            <a:ext cx="8229600" cy="1143000"/>
          </a:xfrm>
        </p:spPr>
        <p:txBody>
          <a:bodyP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
        <p:nvSpPr>
          <p:cNvPr id="7" name="正方形/長方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2"/>
      </p:bgRef>
    </p:bg>
    <p:spTree>
      <p:nvGrpSpPr>
        <p:cNvPr id="1" name=""/>
        <p:cNvGrpSpPr/>
        <p:nvPr/>
      </p:nvGrpSpPr>
      <p:grpSpPr>
        <a:xfrm>
          <a:off x="0" y="0"/>
          <a:ext cx="0" cy="0"/>
          <a:chOff x="0" y="0"/>
          <a:chExt cx="0" cy="0"/>
        </a:xfrm>
      </p:grpSpPr>
      <p:sp>
        <p:nvSpPr>
          <p:cNvPr id="8" name="正方形/長方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4963136" y="304800"/>
            <a:ext cx="3931920" cy="762000"/>
          </a:xfrm>
        </p:spPr>
        <p:txBody>
          <a:bodyPr anchor="b"/>
          <a:lstStyle>
            <a:lvl1pPr marL="0" algn="r">
              <a:buNone/>
              <a:defRPr sz="2000" b="1"/>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9" name="日付プレースホルダ 8"/>
          <p:cNvSpPr>
            <a:spLocks noGrp="1"/>
          </p:cNvSpPr>
          <p:nvPr>
            <p:ph type="dt" sz="half" idx="10"/>
          </p:nvPr>
        </p:nvSpPr>
        <p:spPr>
          <a:xfrm>
            <a:off x="5562600" y="6513670"/>
            <a:ext cx="3002280" cy="274320"/>
          </a:xfrm>
        </p:spPr>
        <p:txBody>
          <a:bodyPr vert="horz" rtlCol="0"/>
          <a:lstStyle>
            <a:extLst/>
          </a:lstStyle>
          <a:p>
            <a:fld id="{DD71B99E-F1C4-4079-8151-4995852CE4D4}" type="datetimeFigureOut">
              <a:rPr kumimoji="1" lang="ja-JP" altLang="en-US" smtClean="0"/>
              <a:pPr/>
              <a:t>2010/11/6</a:t>
            </a:fld>
            <a:endParaRPr kumimoji="1" lang="ja-JP" altLang="en-US"/>
          </a:p>
        </p:txBody>
      </p:sp>
      <p:sp>
        <p:nvSpPr>
          <p:cNvPr id="10" name="スライド番号プレースホルダ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716CF14-77B5-4845-B7EA-2E26BF07AEFA}" type="slidenum">
              <a:rPr kumimoji="1" lang="ja-JP" altLang="en-US" smtClean="0"/>
              <a:pPr/>
              <a:t>&lt;#&gt;</a:t>
            </a:fld>
            <a:endParaRPr kumimoji="1" lang="ja-JP" altLang="en-US"/>
          </a:p>
        </p:txBody>
      </p:sp>
      <p:sp>
        <p:nvSpPr>
          <p:cNvPr id="11" name="フッター プレースホルダ 10"/>
          <p:cNvSpPr>
            <a:spLocks noGrp="1"/>
          </p:cNvSpPr>
          <p:nvPr>
            <p:ph type="ftr" sz="quarter" idx="12"/>
          </p:nvPr>
        </p:nvSpPr>
        <p:spPr>
          <a:xfrm>
            <a:off x="1600200" y="6513670"/>
            <a:ext cx="3907464" cy="274320"/>
          </a:xfrm>
        </p:spPr>
        <p:txBody>
          <a:bodyPr vert="horz" rtlCol="0"/>
          <a:lstStyle>
            <a:extLst/>
          </a:lstStyle>
          <a:p>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40443" y="4724400"/>
            <a:ext cx="5486400" cy="664536"/>
          </a:xfrm>
        </p:spPr>
        <p:txBody>
          <a:bodyPr anchor="b"/>
          <a:lstStyle>
            <a:lvl1pPr marL="0" algn="r">
              <a:buNone/>
              <a:defRPr sz="2000" b="1"/>
            </a:lvl1pPr>
            <a:extLst/>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13" name="図プレースホルダ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ja-JP" altLang="en-US" smtClean="0">
                <a:solidFill>
                  <a:schemeClr val="lt1"/>
                </a:solidFill>
                <a:latin typeface="+mn-lt"/>
                <a:ea typeface="+mn-ea"/>
                <a:cs typeface="+mn-cs"/>
              </a:rPr>
              <a:t>アイコンをクリックして図を追加</a:t>
            </a:r>
            <a:endParaRPr kumimoji="0" lang="en-US" dirty="0">
              <a:solidFill>
                <a:schemeClr val="lt1"/>
              </a:solidFill>
              <a:latin typeface="+mn-lt"/>
              <a:ea typeface="+mn-ea"/>
              <a:cs typeface="+mn-cs"/>
            </a:endParaRPr>
          </a:p>
        </p:txBody>
      </p:sp>
      <p:sp>
        <p:nvSpPr>
          <p:cNvPr id="8" name="日付プレースホルダ 7"/>
          <p:cNvSpPr>
            <a:spLocks noGrp="1"/>
          </p:cNvSpPr>
          <p:nvPr>
            <p:ph type="dt" sz="half" idx="10"/>
          </p:nvPr>
        </p:nvSpPr>
        <p:spPr>
          <a:xfrm>
            <a:off x="5562600" y="6509004"/>
            <a:ext cx="3002280" cy="274320"/>
          </a:xfrm>
        </p:spPr>
        <p:txBody>
          <a:bodyPr vert="horz" rtlCol="0"/>
          <a:lstStyle>
            <a:extLst/>
          </a:lstStyle>
          <a:p>
            <a:fld id="{DD71B99E-F1C4-4079-8151-4995852CE4D4}" type="datetimeFigureOut">
              <a:rPr kumimoji="1" lang="ja-JP" altLang="en-US" smtClean="0"/>
              <a:pPr/>
              <a:t>2010/11/6</a:t>
            </a:fld>
            <a:endParaRPr kumimoji="1" lang="ja-JP" altLang="en-US"/>
          </a:p>
        </p:txBody>
      </p:sp>
      <p:sp>
        <p:nvSpPr>
          <p:cNvPr id="9" name="スライド番号プレースホルダ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716CF14-77B5-4845-B7EA-2E26BF07AEFA}" type="slidenum">
              <a:rPr kumimoji="1" lang="ja-JP" altLang="en-US" smtClean="0"/>
              <a:pPr/>
              <a:t>&lt;#&gt;</a:t>
            </a:fld>
            <a:endParaRPr kumimoji="1" lang="ja-JP" altLang="en-US"/>
          </a:p>
        </p:txBody>
      </p:sp>
      <p:sp>
        <p:nvSpPr>
          <p:cNvPr id="10" name="フッター プレースホルダ 9"/>
          <p:cNvSpPr>
            <a:spLocks noGrp="1"/>
          </p:cNvSpPr>
          <p:nvPr>
            <p:ph type="ftr" sz="quarter" idx="12"/>
          </p:nvPr>
        </p:nvSpPr>
        <p:spPr>
          <a:xfrm>
            <a:off x="1600200" y="6509004"/>
            <a:ext cx="3907464" cy="274320"/>
          </a:xfrm>
        </p:spPr>
        <p:txBody>
          <a:bodyPr vert="horz" rtlCol="0"/>
          <a:lstStyle>
            <a:extLst/>
          </a:lstStyle>
          <a:p>
            <a:endParaRPr kumimoji="1" lang="ja-JP"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lvl1pPr algn="l">
              <a:defRPr/>
            </a:lvl1pPr>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DD71B99E-F1C4-4079-8151-4995852CE4D4}" type="datetimeFigureOut">
              <a:rPr kumimoji="1" lang="ja-JP" altLang="en-US" smtClean="0"/>
              <a:pPr/>
              <a:t>2010/11/6</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DD71B99E-F1C4-4079-8151-4995852CE4D4}" type="datetimeFigureOut">
              <a:rPr kumimoji="1" lang="ja-JP" altLang="en-US" smtClean="0"/>
              <a:pPr/>
              <a:t>2010/11/6</a:t>
            </a:fld>
            <a:endParaRPr kumimoji="1" lang="ja-JP" altLang="en-US"/>
          </a:p>
        </p:txBody>
      </p:sp>
      <p:sp>
        <p:nvSpPr>
          <p:cNvPr id="27" name="スライド番号プレースホルダ 26"/>
          <p:cNvSpPr>
            <a:spLocks noGrp="1"/>
          </p:cNvSpPr>
          <p:nvPr>
            <p:ph type="sldNum" sz="quarter" idx="11"/>
          </p:nvPr>
        </p:nvSpPr>
        <p:spPr/>
        <p:txBody>
          <a:bodyPr rtlCol="0"/>
          <a:lstStyle/>
          <a:p>
            <a:fld id="{A716CF14-77B5-4845-B7EA-2E26BF07AEFA}"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8" name="正方形/長方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コネクタ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タイトル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ja-JP" altLang="en-US" smtClean="0"/>
              <a:t>マスタ タイトルの書式設定</a:t>
            </a:r>
            <a:endParaRPr kumimoji="0" lang="en-US"/>
          </a:p>
        </p:txBody>
      </p:sp>
      <p:sp>
        <p:nvSpPr>
          <p:cNvPr id="25" name="サブタイトル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31" name="日付プレースホル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71B99E-F1C4-4079-8151-4995852CE4D4}" type="datetimeFigureOut">
              <a:rPr kumimoji="1" lang="ja-JP" altLang="en-US" smtClean="0"/>
              <a:pPr/>
              <a:t>2010/11/6</a:t>
            </a:fld>
            <a:endParaRPr kumimoji="1" lang="ja-JP" altLang="en-US"/>
          </a:p>
        </p:txBody>
      </p:sp>
      <p:sp>
        <p:nvSpPr>
          <p:cNvPr id="18" name="フッター プレースホル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1" lang="ja-JP" altLang="en-US"/>
          </a:p>
        </p:txBody>
      </p:sp>
      <p:sp>
        <p:nvSpPr>
          <p:cNvPr id="29" name="スライド番号プレースホル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716CF14-77B5-4845-B7EA-2E26BF07AEFA}"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1" lang="ja-JP" altLang="en-US"/>
          </a:p>
        </p:txBody>
      </p:sp>
      <p:sp>
        <p:nvSpPr>
          <p:cNvPr id="6" name="スライド番号プレースホルダ 5"/>
          <p:cNvSpPr>
            <a:spLocks noGrp="1"/>
          </p:cNvSpPr>
          <p:nvPr>
            <p:ph type="sldNum" sz="quarter" idx="12"/>
          </p:nvPr>
        </p:nvSpPr>
        <p:spPr>
          <a:xfrm>
            <a:off x="6733952" y="6555112"/>
            <a:ext cx="588336" cy="228600"/>
          </a:xfrm>
        </p:spPr>
        <p:txBody>
          <a:bodyPr/>
          <a:lstStyle>
            <a:extLst/>
          </a:lstStyle>
          <a:p>
            <a:fld id="{A716CF14-77B5-4845-B7EA-2E26BF07AEFA}"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nchor="b"/>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solidFill>
                  <a:schemeClr val="tx2"/>
                </a:solidFill>
              </a:defRPr>
            </a:lvl1pPr>
            <a:extLst/>
          </a:lstStyle>
          <a:p>
            <a:fld id="{DD71B99E-F1C4-4079-8151-4995852CE4D4}" type="datetimeFigureOut">
              <a:rPr kumimoji="1" lang="ja-JP" altLang="en-US" smtClean="0"/>
              <a:pPr/>
              <a:t>2010/11/6</a:t>
            </a:fld>
            <a:endParaRPr kumimoji="1" lang="ja-JP" altLang="en-US"/>
          </a:p>
        </p:txBody>
      </p:sp>
      <p:sp>
        <p:nvSpPr>
          <p:cNvPr id="3" name="フッター プレースホルダ 2"/>
          <p:cNvSpPr>
            <a:spLocks noGrp="1"/>
          </p:cNvSpPr>
          <p:nvPr>
            <p:ph type="ftr" sz="quarter" idx="11"/>
          </p:nvPr>
        </p:nvSpPr>
        <p:spPr/>
        <p:txBody>
          <a:bodyPr/>
          <a:lstStyle>
            <a:lvl1pPr>
              <a:defRPr>
                <a:solidFill>
                  <a:schemeClr val="tx2"/>
                </a:solidFill>
              </a:defRPr>
            </a:lvl1pPr>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2"/>
      </p:bgRef>
    </p:bg>
    <p:spTree>
      <p:nvGrpSpPr>
        <p:cNvPr id="1" name=""/>
        <p:cNvGrpSpPr/>
        <p:nvPr/>
      </p:nvGrpSpPr>
      <p:grpSpPr>
        <a:xfrm>
          <a:off x="0" y="0"/>
          <a:ext cx="0" cy="0"/>
          <a:chOff x="0" y="0"/>
          <a:chExt cx="0" cy="0"/>
        </a:xfrm>
      </p:grpSpPr>
      <p:sp>
        <p:nvSpPr>
          <p:cNvPr id="8" name="正方形/長方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ja-JP" altLang="en-US" smtClean="0"/>
              <a:t>マスタ タイトルの書式設定</a:t>
            </a:r>
            <a:endParaRPr kumimoji="0" lang="en-US" dirty="0"/>
          </a:p>
        </p:txBody>
      </p:sp>
      <p:sp>
        <p:nvSpPr>
          <p:cNvPr id="4" name="テキスト プレースホル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ja-JP" altLang="en-US" smtClean="0"/>
              <a:t>マスタ テキストの書式設定</a:t>
            </a:r>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
        <p:nvSpPr>
          <p:cNvPr id="10" name="図プレースホル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ja-JP" altLang="en-US" smtClean="0"/>
              <a:t>アイコンをクリックして図を追加</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274955"/>
            <a:ext cx="1524000" cy="5851525"/>
          </a:xfrm>
        </p:spPr>
        <p:txBody>
          <a:bodyPr vert="eaVert" ancho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242816" y="6557946"/>
            <a:ext cx="2002464" cy="226902"/>
          </a:xfrm>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a:xfrm>
            <a:off x="457200" y="6556248"/>
            <a:ext cx="3657600" cy="228600"/>
          </a:xfrm>
        </p:spPr>
        <p:txBody>
          <a:bodyPr/>
          <a:lstStyle>
            <a:extLst/>
          </a:lstStyle>
          <a:p>
            <a:endParaRPr kumimoji="1" lang="ja-JP" altLang="en-US"/>
          </a:p>
        </p:txBody>
      </p:sp>
      <p:sp>
        <p:nvSpPr>
          <p:cNvPr id="6" name="スライド番号プレースホル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8" name="正方形/長方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コネクタ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タイトル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ja-JP" altLang="en-US" smtClean="0"/>
              <a:t>マスタ タイトルの書式設定</a:t>
            </a:r>
            <a:endParaRPr kumimoji="0" lang="en-US"/>
          </a:p>
        </p:txBody>
      </p:sp>
      <p:sp>
        <p:nvSpPr>
          <p:cNvPr id="25" name="サブタイトル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31" name="日付プレースホル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71B99E-F1C4-4079-8151-4995852CE4D4}" type="datetimeFigureOut">
              <a:rPr kumimoji="1" lang="ja-JP" altLang="en-US" smtClean="0"/>
              <a:pPr/>
              <a:t>2010/11/6</a:t>
            </a:fld>
            <a:endParaRPr kumimoji="1" lang="ja-JP" altLang="en-US"/>
          </a:p>
        </p:txBody>
      </p:sp>
      <p:sp>
        <p:nvSpPr>
          <p:cNvPr id="18" name="フッター プレースホル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1" lang="ja-JP" altLang="en-US"/>
          </a:p>
        </p:txBody>
      </p:sp>
      <p:sp>
        <p:nvSpPr>
          <p:cNvPr id="29" name="スライド番号プレースホル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716CF14-77B5-4845-B7EA-2E26BF07AEFA}"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1" lang="ja-JP" altLang="en-US"/>
          </a:p>
        </p:txBody>
      </p:sp>
      <p:sp>
        <p:nvSpPr>
          <p:cNvPr id="6" name="スライド番号プレースホルダ 5"/>
          <p:cNvSpPr>
            <a:spLocks noGrp="1"/>
          </p:cNvSpPr>
          <p:nvPr>
            <p:ph type="sldNum" sz="quarter" idx="12"/>
          </p:nvPr>
        </p:nvSpPr>
        <p:spPr>
          <a:xfrm>
            <a:off x="6733952" y="6555112"/>
            <a:ext cx="588336" cy="228600"/>
          </a:xfrm>
        </p:spPr>
        <p:txBody>
          <a:bodyPr/>
          <a:lstStyle>
            <a:extLst/>
          </a:lstStyle>
          <a:p>
            <a:fld id="{A716CF14-77B5-4845-B7EA-2E26BF07AEFA}"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nchor="b"/>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solidFill>
                  <a:schemeClr val="tx2"/>
                </a:solidFill>
              </a:defRPr>
            </a:lvl1pPr>
            <a:extLst/>
          </a:lstStyle>
          <a:p>
            <a:fld id="{DD71B99E-F1C4-4079-8151-4995852CE4D4}" type="datetimeFigureOut">
              <a:rPr kumimoji="1" lang="ja-JP" altLang="en-US" smtClean="0"/>
              <a:pPr/>
              <a:t>2010/11/6</a:t>
            </a:fld>
            <a:endParaRPr kumimoji="1" lang="ja-JP" altLang="en-US"/>
          </a:p>
        </p:txBody>
      </p:sp>
      <p:sp>
        <p:nvSpPr>
          <p:cNvPr id="3" name="フッター プレースホルダ 2"/>
          <p:cNvSpPr>
            <a:spLocks noGrp="1"/>
          </p:cNvSpPr>
          <p:nvPr>
            <p:ph type="ftr" sz="quarter" idx="11"/>
          </p:nvPr>
        </p:nvSpPr>
        <p:spPr/>
        <p:txBody>
          <a:bodyPr/>
          <a:lstStyle>
            <a:lvl1pPr>
              <a:defRPr>
                <a:solidFill>
                  <a:schemeClr val="tx2"/>
                </a:solidFill>
              </a:defRPr>
            </a:lvl1pPr>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2"/>
      </p:bgRef>
    </p:bg>
    <p:spTree>
      <p:nvGrpSpPr>
        <p:cNvPr id="1" name=""/>
        <p:cNvGrpSpPr/>
        <p:nvPr/>
      </p:nvGrpSpPr>
      <p:grpSpPr>
        <a:xfrm>
          <a:off x="0" y="0"/>
          <a:ext cx="0" cy="0"/>
          <a:chOff x="0" y="0"/>
          <a:chExt cx="0" cy="0"/>
        </a:xfrm>
      </p:grpSpPr>
      <p:sp>
        <p:nvSpPr>
          <p:cNvPr id="8" name="正方形/長方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ja-JP" altLang="en-US" smtClean="0"/>
              <a:t>マスタ タイトルの書式設定</a:t>
            </a:r>
            <a:endParaRPr kumimoji="0" lang="en-US" dirty="0"/>
          </a:p>
        </p:txBody>
      </p:sp>
      <p:sp>
        <p:nvSpPr>
          <p:cNvPr id="4" name="テキスト プレースホル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ja-JP" altLang="en-US" smtClean="0"/>
              <a:t>マスタ テキストの書式設定</a:t>
            </a:r>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
        <p:nvSpPr>
          <p:cNvPr id="10" name="図プレースホル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ja-JP" altLang="en-US" smtClean="0"/>
              <a:t>アイコンをクリックして図を追加</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274955"/>
            <a:ext cx="1524000" cy="5851525"/>
          </a:xfrm>
        </p:spPr>
        <p:txBody>
          <a:bodyPr vert="eaVert" ancho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242816" y="6557946"/>
            <a:ext cx="2002464" cy="226902"/>
          </a:xfrm>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a:xfrm>
            <a:off x="457200" y="6556248"/>
            <a:ext cx="3657600" cy="228600"/>
          </a:xfrm>
        </p:spPr>
        <p:txBody>
          <a:bodyPr/>
          <a:lstStyle>
            <a:extLst/>
          </a:lstStyle>
          <a:p>
            <a:endParaRPr kumimoji="1" lang="ja-JP" altLang="en-US"/>
          </a:p>
        </p:txBody>
      </p:sp>
      <p:sp>
        <p:nvSpPr>
          <p:cNvPr id="6" name="スライド番号プレースホル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1"/>
      </p:bgRef>
    </p:bg>
    <p:spTree>
      <p:nvGrpSpPr>
        <p:cNvPr id="1" name=""/>
        <p:cNvGrpSpPr/>
        <p:nvPr/>
      </p:nvGrpSpPr>
      <p:grpSpPr>
        <a:xfrm>
          <a:off x="0" y="0"/>
          <a:ext cx="0" cy="0"/>
          <a:chOff x="0" y="0"/>
          <a:chExt cx="0" cy="0"/>
        </a:xfrm>
      </p:grpSpPr>
      <p:sp>
        <p:nvSpPr>
          <p:cNvPr id="8" name="正方形/長方形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線コネクタ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タイトル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ja-JP" altLang="en-US" smtClean="0"/>
              <a:t>マスタ タイトルの書式設定</a:t>
            </a:r>
            <a:endParaRPr kumimoji="0" lang="en-US"/>
          </a:p>
        </p:txBody>
      </p:sp>
      <p:sp>
        <p:nvSpPr>
          <p:cNvPr id="25" name="サブタイトル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31" name="日付プレースホルダ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71B99E-F1C4-4079-8151-4995852CE4D4}" type="datetimeFigureOut">
              <a:rPr kumimoji="1" lang="ja-JP" altLang="en-US" smtClean="0"/>
              <a:pPr/>
              <a:t>2010/11/6</a:t>
            </a:fld>
            <a:endParaRPr kumimoji="1" lang="ja-JP" altLang="en-US"/>
          </a:p>
        </p:txBody>
      </p:sp>
      <p:sp>
        <p:nvSpPr>
          <p:cNvPr id="18" name="フッター プレースホルダ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1" lang="ja-JP" altLang="en-US"/>
          </a:p>
        </p:txBody>
      </p:sp>
      <p:sp>
        <p:nvSpPr>
          <p:cNvPr id="29" name="スライド番号プレースホルダ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716CF14-77B5-4845-B7EA-2E26BF07AEFA}"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1" lang="ja-JP" altLang="en-US"/>
          </a:p>
        </p:txBody>
      </p:sp>
      <p:sp>
        <p:nvSpPr>
          <p:cNvPr id="6" name="スライド番号プレースホルダ 5"/>
          <p:cNvSpPr>
            <a:spLocks noGrp="1"/>
          </p:cNvSpPr>
          <p:nvPr>
            <p:ph type="sldNum" sz="quarter" idx="12"/>
          </p:nvPr>
        </p:nvSpPr>
        <p:spPr>
          <a:xfrm>
            <a:off x="6733952" y="6555112"/>
            <a:ext cx="588336" cy="228600"/>
          </a:xfrm>
        </p:spPr>
        <p:txBody>
          <a:bodyPr/>
          <a:lstStyle>
            <a:extLst/>
          </a:lstStyle>
          <a:p>
            <a:fld id="{A716CF14-77B5-4845-B7EA-2E26BF07AEFA}"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nchor="b"/>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42048" cy="1143000"/>
          </a:xfrm>
        </p:spPr>
        <p:txBody>
          <a:bodyP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solidFill>
                  <a:schemeClr val="tx2"/>
                </a:solidFill>
              </a:defRPr>
            </a:lvl1pPr>
            <a:extLst/>
          </a:lstStyle>
          <a:p>
            <a:fld id="{DD71B99E-F1C4-4079-8151-4995852CE4D4}" type="datetimeFigureOut">
              <a:rPr kumimoji="1" lang="ja-JP" altLang="en-US" smtClean="0"/>
              <a:pPr/>
              <a:t>2010/11/6</a:t>
            </a:fld>
            <a:endParaRPr kumimoji="1" lang="ja-JP" altLang="en-US"/>
          </a:p>
        </p:txBody>
      </p:sp>
      <p:sp>
        <p:nvSpPr>
          <p:cNvPr id="3" name="フッター プレースホルダ 2"/>
          <p:cNvSpPr>
            <a:spLocks noGrp="1"/>
          </p:cNvSpPr>
          <p:nvPr>
            <p:ph type="ftr" sz="quarter" idx="11"/>
          </p:nvPr>
        </p:nvSpPr>
        <p:spPr/>
        <p:txBody>
          <a:bodyPr/>
          <a:lstStyle>
            <a:lvl1pPr>
              <a:defRPr>
                <a:solidFill>
                  <a:schemeClr val="tx2"/>
                </a:solidFill>
              </a:defRPr>
            </a:lvl1pPr>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2"/>
      </p:bgRef>
    </p:bg>
    <p:spTree>
      <p:nvGrpSpPr>
        <p:cNvPr id="1" name=""/>
        <p:cNvGrpSpPr/>
        <p:nvPr/>
      </p:nvGrpSpPr>
      <p:grpSpPr>
        <a:xfrm>
          <a:off x="0" y="0"/>
          <a:ext cx="0" cy="0"/>
          <a:chOff x="0" y="0"/>
          <a:chExt cx="0" cy="0"/>
        </a:xfrm>
      </p:grpSpPr>
      <p:sp>
        <p:nvSpPr>
          <p:cNvPr id="8" name="正方形/長方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正方形/長方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タイトル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ja-JP" altLang="en-US" smtClean="0"/>
              <a:t>マスタ タイトルの書式設定</a:t>
            </a:r>
            <a:endParaRPr kumimoji="0" lang="en-US" dirty="0"/>
          </a:p>
        </p:txBody>
      </p:sp>
      <p:sp>
        <p:nvSpPr>
          <p:cNvPr id="4" name="テキスト プレースホルダ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ja-JP" altLang="en-US" smtClean="0"/>
              <a:t>マスタ テキストの書式設定</a:t>
            </a:r>
          </a:p>
        </p:txBody>
      </p:sp>
      <p:sp>
        <p:nvSpPr>
          <p:cNvPr id="5" name="日付プレースホルダ 4"/>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
        <p:nvSpPr>
          <p:cNvPr id="10" name="図プレースホルダ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ja-JP" altLang="en-US" smtClean="0"/>
              <a:t>アイコンをクリックして図を追加</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274955"/>
            <a:ext cx="1524000" cy="5851525"/>
          </a:xfrm>
        </p:spPr>
        <p:txBody>
          <a:bodyPr vert="eaVert" ancho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2"/>
            <a:ext cx="60198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242816" y="6557946"/>
            <a:ext cx="2002464" cy="226902"/>
          </a:xfrm>
        </p:spPr>
        <p:txBody>
          <a:bodyPr/>
          <a:lstStyle>
            <a:extLst/>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11"/>
          </p:nvPr>
        </p:nvSpPr>
        <p:spPr>
          <a:xfrm>
            <a:off x="457200" y="6556248"/>
            <a:ext cx="3657600" cy="228600"/>
          </a:xfrm>
        </p:spPr>
        <p:txBody>
          <a:bodyPr/>
          <a:lstStyle>
            <a:extLst/>
          </a:lstStyle>
          <a:p>
            <a:endParaRPr kumimoji="1" lang="ja-JP" altLang="en-US"/>
          </a:p>
        </p:txBody>
      </p:sp>
      <p:sp>
        <p:nvSpPr>
          <p:cNvPr id="6" name="スライド番号プレースホルダ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71B99E-F1C4-4079-8151-4995852CE4D4}" type="datetimeFigureOut">
              <a:rPr kumimoji="1" lang="ja-JP" altLang="en-US" smtClean="0"/>
              <a:pPr/>
              <a:t>2010/11/6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716CF14-77B5-4845-B7EA-2E26BF07AEF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3.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3.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1B99E-F1C4-4079-8151-4995852CE4D4}" type="datetimeFigureOut">
              <a:rPr kumimoji="1" lang="ja-JP" altLang="en-US" smtClean="0"/>
              <a:pPr/>
              <a:t>2010/11/6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6CF14-77B5-4845-B7EA-2E26BF07AEF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対角する 2 つの角を丸めた四角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フッター プレースホルダ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kumimoji="1" lang="ja-JP" altLang="en-US"/>
          </a:p>
        </p:txBody>
      </p:sp>
      <p:sp>
        <p:nvSpPr>
          <p:cNvPr id="14" name="日付プレースホルダ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D71B99E-F1C4-4079-8151-4995852CE4D4}" type="datetimeFigureOut">
              <a:rPr kumimoji="1" lang="ja-JP" altLang="en-US" smtClean="0"/>
              <a:pPr/>
              <a:t>2010/11/6</a:t>
            </a:fld>
            <a:endParaRPr kumimoji="1" lang="ja-JP" altLang="en-US"/>
          </a:p>
        </p:txBody>
      </p:sp>
      <p:sp>
        <p:nvSpPr>
          <p:cNvPr id="23" name="スライド番号プレースホルダ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716CF14-77B5-4845-B7EA-2E26BF07AEFA}" type="slidenum">
              <a:rPr kumimoji="1" lang="ja-JP" altLang="en-US" smtClean="0"/>
              <a:pPr/>
              <a:t>&lt;#&gt;</a:t>
            </a:fld>
            <a:endParaRPr kumimoji="1" lang="ja-JP" altLang="en-US"/>
          </a:p>
        </p:txBody>
      </p:sp>
      <p:sp>
        <p:nvSpPr>
          <p:cNvPr id="22" name="タイトル プレースホルダ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1"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1"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1"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1"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1"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1"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1"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対角する 2 つの角を丸めた四角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フッター プレースホルダ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kumimoji="1" lang="ja-JP" altLang="en-US"/>
          </a:p>
        </p:txBody>
      </p:sp>
      <p:sp>
        <p:nvSpPr>
          <p:cNvPr id="14" name="日付プレースホルダ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D71B99E-F1C4-4079-8151-4995852CE4D4}" type="datetimeFigureOut">
              <a:rPr kumimoji="1" lang="ja-JP" altLang="en-US" smtClean="0"/>
              <a:pPr/>
              <a:t>2010/11/6</a:t>
            </a:fld>
            <a:endParaRPr kumimoji="1" lang="ja-JP" altLang="en-US"/>
          </a:p>
        </p:txBody>
      </p:sp>
      <p:sp>
        <p:nvSpPr>
          <p:cNvPr id="23" name="スライド番号プレースホルダ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716CF14-77B5-4845-B7EA-2E26BF07AEFA}" type="slidenum">
              <a:rPr kumimoji="1" lang="ja-JP" altLang="en-US" smtClean="0"/>
              <a:pPr/>
              <a:t>&lt;#&gt;</a:t>
            </a:fld>
            <a:endParaRPr kumimoji="1" lang="ja-JP" altLang="en-US"/>
          </a:p>
        </p:txBody>
      </p:sp>
      <p:sp>
        <p:nvSpPr>
          <p:cNvPr id="22" name="タイトル プレースホルダ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1"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1"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1"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1"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1"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1"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1"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D71B99E-F1C4-4079-8151-4995852CE4D4}" type="datetimeFigureOut">
              <a:rPr kumimoji="1" lang="ja-JP" altLang="en-US" smtClean="0"/>
              <a:pPr/>
              <a:t>2010/11/6</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716CF14-77B5-4845-B7EA-2E26BF07AEF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タイトル プレースホル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ja-JP" altLang="en-US" smtClean="0"/>
              <a:t>マスタ タイトルの書式設定</a:t>
            </a:r>
            <a:endParaRPr kumimoji="0" lang="en-US"/>
          </a:p>
        </p:txBody>
      </p:sp>
      <p:sp>
        <p:nvSpPr>
          <p:cNvPr id="31" name="テキスト プレースホル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7" name="日付プレースホル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kumimoji="1" lang="ja-JP" altLang="en-US"/>
          </a:p>
        </p:txBody>
      </p:sp>
      <p:sp>
        <p:nvSpPr>
          <p:cNvPr id="16" name="スライド番号プレースホル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716CF14-77B5-4845-B7EA-2E26BF07AEF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1"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1"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1"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1"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1"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1"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タイトル プレースホル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ja-JP" altLang="en-US" smtClean="0"/>
              <a:t>マスタ タイトルの書式設定</a:t>
            </a:r>
            <a:endParaRPr kumimoji="0" lang="en-US"/>
          </a:p>
        </p:txBody>
      </p:sp>
      <p:sp>
        <p:nvSpPr>
          <p:cNvPr id="31" name="テキスト プレースホル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7" name="日付プレースホル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kumimoji="1" lang="ja-JP" altLang="en-US"/>
          </a:p>
        </p:txBody>
      </p:sp>
      <p:sp>
        <p:nvSpPr>
          <p:cNvPr id="16" name="スライド番号プレースホル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716CF14-77B5-4845-B7EA-2E26BF07AEF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1"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1"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1"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1"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1"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1"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タイトル プレースホルダ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ja-JP" altLang="en-US" smtClean="0"/>
              <a:t>マスタ タイトルの書式設定</a:t>
            </a:r>
            <a:endParaRPr kumimoji="0" lang="en-US"/>
          </a:p>
        </p:txBody>
      </p:sp>
      <p:sp>
        <p:nvSpPr>
          <p:cNvPr id="31" name="テキスト プレースホルダ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7" name="日付プレースホルダ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71B99E-F1C4-4079-8151-4995852CE4D4}" type="datetimeFigureOut">
              <a:rPr kumimoji="1" lang="ja-JP" altLang="en-US" smtClean="0"/>
              <a:pPr/>
              <a:t>2010/11/6</a:t>
            </a:fld>
            <a:endParaRPr kumimoji="1" lang="ja-JP" altLang="en-US"/>
          </a:p>
        </p:txBody>
      </p:sp>
      <p:sp>
        <p:nvSpPr>
          <p:cNvPr id="4" name="フッター プレースホルダ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kumimoji="1" lang="ja-JP" altLang="en-US"/>
          </a:p>
        </p:txBody>
      </p:sp>
      <p:sp>
        <p:nvSpPr>
          <p:cNvPr id="16" name="スライド番号プレースホルダ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716CF14-77B5-4845-B7EA-2E26BF07AEF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1"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1"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1"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1"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1"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1"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solidFill>
                  <a:srgbClr val="002060"/>
                </a:solidFill>
              </a:rPr>
              <a:t>携帯電話と文化</a:t>
            </a:r>
            <a:endParaRPr kumimoji="1" lang="ja-JP" altLang="en-US" dirty="0">
              <a:solidFill>
                <a:srgbClr val="002060"/>
              </a:solidFill>
            </a:endParaRPr>
          </a:p>
        </p:txBody>
      </p:sp>
      <p:sp>
        <p:nvSpPr>
          <p:cNvPr id="3" name="サブタイトル 2"/>
          <p:cNvSpPr>
            <a:spLocks noGrp="1"/>
          </p:cNvSpPr>
          <p:nvPr>
            <p:ph type="subTitle" idx="1"/>
          </p:nvPr>
        </p:nvSpPr>
        <p:spPr>
          <a:xfrm>
            <a:off x="4932040" y="3212976"/>
            <a:ext cx="4211960" cy="2088232"/>
          </a:xfrm>
        </p:spPr>
        <p:txBody>
          <a:bodyPr/>
          <a:lstStyle/>
          <a:p>
            <a:r>
              <a:rPr kumimoji="1" lang="ja-JP" altLang="en-US" dirty="0" smtClean="0">
                <a:solidFill>
                  <a:srgbClr val="00B0F0"/>
                </a:solidFill>
              </a:rPr>
              <a:t>８</a:t>
            </a:r>
            <a:r>
              <a:rPr kumimoji="1" lang="en-US" altLang="ja-JP" dirty="0" smtClean="0">
                <a:solidFill>
                  <a:srgbClr val="00B0F0"/>
                </a:solidFill>
              </a:rPr>
              <a:t>AWK1144</a:t>
            </a:r>
            <a:endParaRPr lang="en-US" altLang="ja-JP" dirty="0">
              <a:solidFill>
                <a:srgbClr val="00B0F0"/>
              </a:solidFill>
            </a:endParaRPr>
          </a:p>
          <a:p>
            <a:r>
              <a:rPr kumimoji="1" lang="ja-JP" altLang="en-US" dirty="0" smtClean="0">
                <a:solidFill>
                  <a:srgbClr val="00B0F0"/>
                </a:solidFill>
              </a:rPr>
              <a:t>青山　巧</a:t>
            </a:r>
            <a:endParaRPr kumimoji="1" lang="ja-JP" altLang="en-US" dirty="0">
              <a:solidFill>
                <a:srgbClr val="00B0F0"/>
              </a:solidFill>
            </a:endParaRPr>
          </a:p>
        </p:txBody>
      </p:sp>
      <p:pic>
        <p:nvPicPr>
          <p:cNvPr id="51202" name="Picture 2" descr="株式会社エスエムエス"/>
          <p:cNvPicPr>
            <a:picLocks noChangeAspect="1" noChangeArrowheads="1"/>
          </p:cNvPicPr>
          <p:nvPr/>
        </p:nvPicPr>
        <p:blipFill>
          <a:blip r:embed="rId2" cstate="print"/>
          <a:srcRect/>
          <a:stretch>
            <a:fillRect/>
          </a:stretch>
        </p:blipFill>
        <p:spPr bwMode="auto">
          <a:xfrm>
            <a:off x="251520" y="2708920"/>
            <a:ext cx="6408711" cy="41490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FF00"/>
                </a:solidFill>
                <a:latin typeface="HGP創英角ﾎﾟｯﾌﾟ体" pitchFamily="50" charset="-128"/>
                <a:ea typeface="HGP創英角ﾎﾟｯﾌﾟ体" pitchFamily="50" charset="-128"/>
              </a:rPr>
              <a:t>まとめ</a:t>
            </a:r>
            <a:endParaRPr kumimoji="1" lang="ja-JP" altLang="en-US" dirty="0">
              <a:solidFill>
                <a:srgbClr val="FFFF00"/>
              </a:solidFill>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latin typeface="HGP創英角ﾎﾟｯﾌﾟ体" pitchFamily="50" charset="-128"/>
                <a:ea typeface="HGP創英角ﾎﾟｯﾌﾟ体" pitchFamily="50" charset="-128"/>
              </a:rPr>
              <a:t>会話の最中も携帯をいじりながら話したりする人がいる世の中は無礼な世の中だと思う。　が、それでも２１年間その中で暮らしてくると携帯が無い生活は正直考えられないと思う。　これから日本の携帯の便利性はもっと進化していき、需要性もどんどん上がるが、それと同時に廃れていくものもあると思う。　そして、世界で群を抜いて高性能な携帯を作っている日本の携帯産業が実は世界で人気が無いという事実とその背景を、今後の日本と重ねて次回調べようと思う。</a:t>
            </a:r>
            <a:endParaRPr lang="en-US" altLang="ja-JP" dirty="0" smtClean="0">
              <a:latin typeface="HGP創英角ﾎﾟｯﾌﾟ体" pitchFamily="50" charset="-128"/>
              <a:ea typeface="HGP創英角ﾎﾟｯﾌﾟ体"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solidFill>
                  <a:srgbClr val="002060"/>
                </a:solidFill>
                <a:latin typeface="HGP創英角ﾎﾟｯﾌﾟ体" pitchFamily="50" charset="-128"/>
                <a:ea typeface="HGP創英角ﾎﾟｯﾌﾟ体" pitchFamily="50" charset="-128"/>
              </a:rPr>
              <a:t>～今日</a:t>
            </a:r>
            <a:r>
              <a:rPr lang="ja-JP" altLang="en-US" dirty="0">
                <a:solidFill>
                  <a:srgbClr val="002060"/>
                </a:solidFill>
                <a:latin typeface="HGP創英角ﾎﾟｯﾌﾟ体" pitchFamily="50" charset="-128"/>
                <a:ea typeface="HGP創英角ﾎﾟｯﾌﾟ体" pitchFamily="50" charset="-128"/>
              </a:rPr>
              <a:t>の</a:t>
            </a:r>
            <a:r>
              <a:rPr kumimoji="1" lang="ja-JP" altLang="en-US" dirty="0" smtClean="0">
                <a:solidFill>
                  <a:srgbClr val="002060"/>
                </a:solidFill>
                <a:latin typeface="HGP創英角ﾎﾟｯﾌﾟ体" pitchFamily="50" charset="-128"/>
                <a:ea typeface="HGP創英角ﾎﾟｯﾌﾟ体" pitchFamily="50" charset="-128"/>
              </a:rPr>
              <a:t>流れ～</a:t>
            </a:r>
            <a:endParaRPr kumimoji="1" lang="ja-JP" altLang="en-US" dirty="0">
              <a:solidFill>
                <a:srgbClr val="002060"/>
              </a:solidFill>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p:txBody>
          <a:bodyPr/>
          <a:lstStyle/>
          <a:p>
            <a:r>
              <a:rPr kumimoji="1" lang="ja-JP" altLang="en-US" dirty="0" smtClean="0">
                <a:solidFill>
                  <a:srgbClr val="00B050"/>
                </a:solidFill>
                <a:latin typeface="HGP創英角ﾎﾟｯﾌﾟ体" pitchFamily="50" charset="-128"/>
                <a:ea typeface="HGP創英角ﾎﾟｯﾌﾟ体" pitchFamily="50" charset="-128"/>
              </a:rPr>
              <a:t>北欧と日本の携帯文化の違いを調べる。</a:t>
            </a:r>
            <a:endParaRPr kumimoji="1" lang="en-US" altLang="ja-JP" dirty="0" smtClean="0">
              <a:solidFill>
                <a:srgbClr val="00B050"/>
              </a:solidFill>
              <a:latin typeface="HGP創英角ﾎﾟｯﾌﾟ体" pitchFamily="50" charset="-128"/>
              <a:ea typeface="HGP創英角ﾎﾟｯﾌﾟ体" pitchFamily="50" charset="-128"/>
            </a:endParaRPr>
          </a:p>
          <a:p>
            <a:endParaRPr lang="en-US" altLang="ja-JP" dirty="0">
              <a:solidFill>
                <a:srgbClr val="00B050"/>
              </a:solidFill>
              <a:latin typeface="HGP創英角ﾎﾟｯﾌﾟ体" pitchFamily="50" charset="-128"/>
              <a:ea typeface="HGP創英角ﾎﾟｯﾌﾟ体" pitchFamily="50" charset="-128"/>
            </a:endParaRPr>
          </a:p>
          <a:p>
            <a:r>
              <a:rPr kumimoji="1" lang="ja-JP" altLang="en-US" dirty="0" smtClean="0">
                <a:solidFill>
                  <a:srgbClr val="00B050"/>
                </a:solidFill>
                <a:latin typeface="HGP創英角ﾎﾟｯﾌﾟ体" pitchFamily="50" charset="-128"/>
                <a:ea typeface="HGP創英角ﾎﾟｯﾌﾟ体" pitchFamily="50" charset="-128"/>
              </a:rPr>
              <a:t>携帯電話の利用目的の違いを調べる。</a:t>
            </a:r>
            <a:endParaRPr lang="en-US" altLang="ja-JP" dirty="0">
              <a:solidFill>
                <a:srgbClr val="00B050"/>
              </a:solidFill>
              <a:latin typeface="HGP創英角ﾎﾟｯﾌﾟ体" pitchFamily="50" charset="-128"/>
              <a:ea typeface="HGP創英角ﾎﾟｯﾌﾟ体" pitchFamily="50" charset="-128"/>
            </a:endParaRPr>
          </a:p>
          <a:p>
            <a:endParaRPr kumimoji="1" lang="en-US" altLang="ja-JP" dirty="0" smtClean="0">
              <a:solidFill>
                <a:srgbClr val="00B050"/>
              </a:solidFill>
              <a:latin typeface="HGP創英角ﾎﾟｯﾌﾟ体" pitchFamily="50" charset="-128"/>
              <a:ea typeface="HGP創英角ﾎﾟｯﾌﾟ体" pitchFamily="50" charset="-128"/>
            </a:endParaRPr>
          </a:p>
          <a:p>
            <a:r>
              <a:rPr lang="ja-JP" altLang="en-US" dirty="0" smtClean="0">
                <a:solidFill>
                  <a:srgbClr val="00B050"/>
                </a:solidFill>
                <a:latin typeface="HGP創英角ﾎﾟｯﾌﾟ体" pitchFamily="50" charset="-128"/>
                <a:ea typeface="HGP創英角ﾎﾟｯﾌﾟ体" pitchFamily="50" charset="-128"/>
              </a:rPr>
              <a:t>まとめ。</a:t>
            </a:r>
            <a:endParaRPr kumimoji="1" lang="en-US" altLang="ja-JP" dirty="0" smtClean="0">
              <a:solidFill>
                <a:srgbClr val="00B050"/>
              </a:solidFill>
              <a:latin typeface="HGP創英角ﾎﾟｯﾌﾟ体" pitchFamily="50" charset="-128"/>
              <a:ea typeface="HGP創英角ﾎﾟｯﾌﾟ体" pitchFamily="50" charset="-128"/>
            </a:endParaRPr>
          </a:p>
          <a:p>
            <a:endParaRPr kumimoji="1" lang="en-US" altLang="ja-JP" dirty="0" smtClean="0">
              <a:latin typeface="HGP創英角ﾎﾟｯﾌﾟ体" pitchFamily="50" charset="-128"/>
              <a:ea typeface="HGP創英角ﾎﾟｯﾌﾟ体"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フィンランドの</a:t>
            </a:r>
            <a:r>
              <a:rPr kumimoji="1" lang="en-US" altLang="ja-JP" dirty="0" smtClean="0">
                <a:latin typeface="HGP創英角ﾎﾟｯﾌﾟ体" pitchFamily="50" charset="-128"/>
                <a:ea typeface="HGP創英角ﾎﾟｯﾌﾟ体" pitchFamily="50" charset="-128"/>
              </a:rPr>
              <a:t>TV</a:t>
            </a:r>
            <a:r>
              <a:rPr kumimoji="1" lang="ja-JP" altLang="en-US" dirty="0" smtClean="0">
                <a:latin typeface="HGP創英角ﾎﾟｯﾌﾟ体" pitchFamily="50" charset="-128"/>
                <a:ea typeface="HGP創英角ﾎﾟｯﾌﾟ体" pitchFamily="50" charset="-128"/>
              </a:rPr>
              <a:t>番組</a:t>
            </a: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p:txBody>
          <a:bodyPr>
            <a:normAutofit/>
          </a:bodyPr>
          <a:lstStyle/>
          <a:p>
            <a:r>
              <a:rPr kumimoji="1" lang="ja-JP" altLang="en-US" dirty="0" smtClean="0">
                <a:latin typeface="HGP創英角ﾎﾟｯﾌﾟ体" pitchFamily="50" charset="-128"/>
                <a:ea typeface="HGP創英角ﾎﾟｯﾌﾟ体" pitchFamily="50" charset="-128"/>
              </a:rPr>
              <a:t>携帯電話で</a:t>
            </a:r>
            <a:r>
              <a:rPr kumimoji="1" lang="en-US" altLang="ja-JP" dirty="0" smtClean="0">
                <a:latin typeface="HGP創英角ﾎﾟｯﾌﾟ体" pitchFamily="50" charset="-128"/>
                <a:ea typeface="HGP創英角ﾎﾟｯﾌﾟ体" pitchFamily="50" charset="-128"/>
              </a:rPr>
              <a:t>『SMS』</a:t>
            </a:r>
            <a:r>
              <a:rPr kumimoji="1" lang="ja-JP" altLang="en-US" dirty="0" smtClean="0">
                <a:latin typeface="HGP創英角ﾎﾟｯﾌﾟ体" pitchFamily="50" charset="-128"/>
                <a:ea typeface="HGP創英角ﾎﾟｯﾌﾟ体" pitchFamily="50" charset="-128"/>
              </a:rPr>
              <a:t>を使い参加型チャット番組。</a:t>
            </a:r>
            <a:endParaRPr kumimoji="1"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２時間延々とチャット内容を放送。</a:t>
            </a:r>
            <a:endParaRPr lang="en-US" altLang="ja-JP" dirty="0" smtClean="0">
              <a:latin typeface="HGP創英角ﾎﾟｯﾌﾟ体" pitchFamily="50" charset="-128"/>
              <a:ea typeface="HGP創英角ﾎﾟｯﾌﾟ体" pitchFamily="50" charset="-128"/>
            </a:endParaRPr>
          </a:p>
          <a:p>
            <a:r>
              <a:rPr kumimoji="1" lang="ja-JP" altLang="en-US" dirty="0" smtClean="0">
                <a:latin typeface="HGP創英角ﾎﾟｯﾌﾟ体" pitchFamily="50" charset="-128"/>
                <a:ea typeface="HGP創英角ﾎﾟｯﾌﾟ体" pitchFamily="50" charset="-128"/>
              </a:rPr>
              <a:t>視聴者の感想などが画面下に表示。</a:t>
            </a:r>
            <a:endParaRPr kumimoji="1" lang="en-US" altLang="ja-JP" dirty="0" smtClean="0">
              <a:latin typeface="HGP創英角ﾎﾟｯﾌﾟ体" pitchFamily="50" charset="-128"/>
              <a:ea typeface="HGP創英角ﾎﾟｯﾌﾟ体" pitchFamily="50" charset="-128"/>
            </a:endParaRPr>
          </a:p>
          <a:p>
            <a:endParaRPr lang="en-US" altLang="ja-JP" dirty="0" smtClean="0"/>
          </a:p>
          <a:p>
            <a:endParaRPr lang="en-US" altLang="ja-JP" dirty="0"/>
          </a:p>
          <a:p>
            <a:r>
              <a:rPr lang="en-US" altLang="ja-JP" dirty="0" smtClean="0">
                <a:latin typeface="HGP創英角ﾎﾟｯﾌﾟ体" pitchFamily="50" charset="-128"/>
                <a:ea typeface="HGP創英角ﾎﾟｯﾌﾟ体" pitchFamily="50" charset="-128"/>
              </a:rPr>
              <a:t>『</a:t>
            </a:r>
            <a:r>
              <a:rPr lang="ja-JP" altLang="en-US" dirty="0" smtClean="0">
                <a:latin typeface="HGP創英角ﾎﾟｯﾌﾟ体" pitchFamily="50" charset="-128"/>
                <a:ea typeface="HGP創英角ﾎﾟｯﾌﾟ体" pitchFamily="50" charset="-128"/>
              </a:rPr>
              <a:t>テレビの画面は大きいし、多くのユーザーでテレビを</a:t>
            </a:r>
            <a:r>
              <a:rPr lang="ja-JP" altLang="en-US" dirty="0" smtClean="0">
                <a:solidFill>
                  <a:srgbClr val="FF0000"/>
                </a:solidFill>
                <a:latin typeface="HGP創英角ﾎﾟｯﾌﾟ体" pitchFamily="50" charset="-128"/>
                <a:ea typeface="HGP創英角ﾎﾟｯﾌﾟ体" pitchFamily="50" charset="-128"/>
              </a:rPr>
              <a:t>共有</a:t>
            </a:r>
            <a:r>
              <a:rPr lang="ja-JP" altLang="en-US" dirty="0" smtClean="0">
                <a:latin typeface="HGP創英角ﾎﾟｯﾌﾟ体" pitchFamily="50" charset="-128"/>
                <a:ea typeface="HGP創英角ﾎﾟｯﾌﾟ体" pitchFamily="50" charset="-128"/>
              </a:rPr>
              <a:t>するのがアドバンテージ</a:t>
            </a:r>
            <a:r>
              <a:rPr lang="en-US" altLang="ja-JP" dirty="0" smtClean="0">
                <a:latin typeface="HGP創英角ﾎﾟｯﾌﾟ体" pitchFamily="50" charset="-128"/>
                <a:ea typeface="HGP創英角ﾎﾟｯﾌﾟ体" pitchFamily="50" charset="-128"/>
              </a:rPr>
              <a:t>』</a:t>
            </a:r>
            <a:r>
              <a:rPr lang="ja-JP" altLang="en-US" dirty="0" smtClean="0"/>
              <a:t/>
            </a:r>
            <a:br>
              <a:rPr lang="ja-JP" altLang="en-US" dirty="0" smtClean="0"/>
            </a:br>
            <a:endParaRPr lang="en-US" altLang="ja-JP" dirty="0"/>
          </a:p>
        </p:txBody>
      </p:sp>
      <p:sp>
        <p:nvSpPr>
          <p:cNvPr id="4" name="下矢印 3"/>
          <p:cNvSpPr/>
          <p:nvPr/>
        </p:nvSpPr>
        <p:spPr>
          <a:xfrm>
            <a:off x="3131840" y="3068960"/>
            <a:ext cx="936104"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96752"/>
          </a:xfrm>
        </p:spPr>
        <p:txBody>
          <a:bodyPr/>
          <a:lstStyle/>
          <a:p>
            <a:r>
              <a:rPr kumimoji="1" lang="ja-JP" altLang="en-US" dirty="0" smtClean="0">
                <a:latin typeface="HGP創英角ﾎﾟｯﾌﾟ体" pitchFamily="50" charset="-128"/>
                <a:ea typeface="HGP創英角ﾎﾟｯﾌﾟ体" pitchFamily="50" charset="-128"/>
              </a:rPr>
              <a:t>北欧発の携帯向けゲーム</a:t>
            </a: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a:xfrm>
            <a:off x="457200" y="1196752"/>
            <a:ext cx="8229600" cy="4929411"/>
          </a:xfrm>
        </p:spPr>
        <p:txBody>
          <a:bodyPr>
            <a:normAutofit/>
          </a:bodyPr>
          <a:lstStyle/>
          <a:p>
            <a:r>
              <a:rPr lang="ja-JP" altLang="en-US" dirty="0" smtClean="0">
                <a:latin typeface="HGP創英角ﾎﾟｯﾌﾟ体" pitchFamily="50" charset="-128"/>
                <a:ea typeface="HGP創英角ﾎﾟｯﾌﾟ体" pitchFamily="50" charset="-128"/>
              </a:rPr>
              <a:t>携帯で他のプレイヤーにどんなショートメッセージを</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送ったかによって評価されるゲーム。</a:t>
            </a:r>
            <a:endParaRPr lang="en-US" altLang="ja-JP" dirty="0" smtClean="0">
              <a:latin typeface="HGP創英角ﾎﾟｯﾌﾟ体" pitchFamily="50" charset="-128"/>
              <a:ea typeface="HGP創英角ﾎﾟｯﾌﾟ体" pitchFamily="50" charset="-128"/>
            </a:endParaRPr>
          </a:p>
          <a:p>
            <a:endParaRPr lang="en-US" altLang="ja-JP" dirty="0" smtClean="0">
              <a:latin typeface="HGP創英角ﾎﾟｯﾌﾟ体" pitchFamily="50" charset="-128"/>
              <a:ea typeface="HGP創英角ﾎﾟｯﾌﾟ体" pitchFamily="50" charset="-128"/>
            </a:endParaRPr>
          </a:p>
          <a:p>
            <a:r>
              <a:rPr lang="en-US" altLang="ja-JP" dirty="0" smtClean="0">
                <a:latin typeface="HGP創英角ﾎﾟｯﾌﾟ体" pitchFamily="50" charset="-128"/>
                <a:ea typeface="HGP創英角ﾎﾟｯﾌﾟ体" pitchFamily="50" charset="-128"/>
              </a:rPr>
              <a:t>『BotFighters』</a:t>
            </a:r>
            <a:r>
              <a:rPr lang="ja-JP" altLang="en-US" dirty="0" smtClean="0">
                <a:latin typeface="HGP創英角ﾎﾟｯﾌﾟ体" pitchFamily="50" charset="-128"/>
                <a:ea typeface="HGP創英角ﾎﾟｯﾌﾟ体" pitchFamily="50" charset="-128"/>
              </a:rPr>
              <a:t>という携帯のオンライン対戦ゲーム。　</a:t>
            </a:r>
            <a:endParaRPr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プレイヤー同士が現実世界で一定距離以上に</a:t>
            </a:r>
            <a:endParaRPr lang="en-US" altLang="ja-JP" dirty="0" smtClean="0">
              <a:latin typeface="HGP創英角ﾎﾟｯﾌﾟ体" pitchFamily="50" charset="-128"/>
              <a:ea typeface="HGP創英角ﾎﾟｯﾌﾟ体" pitchFamily="50" charset="-128"/>
            </a:endParaRPr>
          </a:p>
          <a:p>
            <a:pPr>
              <a:buNone/>
            </a:pPr>
            <a:r>
              <a:rPr lang="ja-JP" altLang="en-US" dirty="0" smtClean="0">
                <a:latin typeface="HGP創英角ﾎﾟｯﾌﾟ体" pitchFamily="50" charset="-128"/>
                <a:ea typeface="HGP創英角ﾎﾟｯﾌﾟ体" pitchFamily="50" charset="-128"/>
              </a:rPr>
              <a:t>近づくと、突然そのプレイヤー間で戦闘が始まる。　</a:t>
            </a:r>
            <a:endParaRPr lang="en-US" altLang="ja-JP" dirty="0" smtClean="0">
              <a:latin typeface="HGP創英角ﾎﾟｯﾌﾟ体" pitchFamily="50" charset="-128"/>
              <a:ea typeface="HGP創英角ﾎﾟｯﾌﾟ体" pitchFamily="50" charset="-128"/>
            </a:endParaRPr>
          </a:p>
          <a:p>
            <a:endParaRPr lang="en-US" altLang="ja-JP" dirty="0" smtClean="0">
              <a:latin typeface="HGP創英角ﾎﾟｯﾌﾟ体" pitchFamily="50" charset="-128"/>
              <a:ea typeface="HGP創英角ﾎﾟｯﾌﾟ体" pitchFamily="50" charset="-128"/>
            </a:endParaRPr>
          </a:p>
          <a:p>
            <a:endParaRPr kumimoji="1" lang="en-US" altLang="ja-JP" dirty="0" smtClean="0">
              <a:latin typeface="HGP創英角ﾎﾟｯﾌﾟ体" pitchFamily="50" charset="-128"/>
              <a:ea typeface="HGP創英角ﾎﾟｯﾌﾟ体" pitchFamily="50" charset="-128"/>
            </a:endParaRPr>
          </a:p>
          <a:p>
            <a:r>
              <a:rPr kumimoji="1" lang="ja-JP" altLang="en-US" dirty="0" smtClean="0">
                <a:latin typeface="HGP創英角ﾎﾟｯﾌﾟ体" pitchFamily="50" charset="-128"/>
                <a:ea typeface="HGP創英角ﾎﾟｯﾌﾟ体" pitchFamily="50" charset="-128"/>
              </a:rPr>
              <a:t>北欧中心に高い人気を誇る。</a:t>
            </a:r>
            <a:endParaRPr kumimoji="1" lang="en-US" altLang="ja-JP" dirty="0">
              <a:latin typeface="HGP創英角ﾎﾟｯﾌﾟ体" pitchFamily="50" charset="-128"/>
              <a:ea typeface="HGP創英角ﾎﾟｯﾌﾟ体" pitchFamily="50" charset="-128"/>
            </a:endParaRPr>
          </a:p>
        </p:txBody>
      </p:sp>
      <p:sp>
        <p:nvSpPr>
          <p:cNvPr id="4" name="下矢印 3"/>
          <p:cNvSpPr/>
          <p:nvPr/>
        </p:nvSpPr>
        <p:spPr>
          <a:xfrm>
            <a:off x="3131840" y="4077072"/>
            <a:ext cx="1080120"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北欧の主な携帯利用場所</a:t>
            </a: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p:txBody>
          <a:bodyPr>
            <a:normAutofit/>
          </a:bodyPr>
          <a:lstStyle/>
          <a:p>
            <a:r>
              <a:rPr kumimoji="1" lang="ja-JP" altLang="en-US" dirty="0" smtClean="0">
                <a:latin typeface="HGP創英角ﾎﾟｯﾌﾟ体" pitchFamily="50" charset="-128"/>
                <a:ea typeface="HGP創英角ﾎﾟｯﾌﾟ体" pitchFamily="50" charset="-128"/>
              </a:rPr>
              <a:t>人が集まる場所では基本的に必要以上携帯を使わない。</a:t>
            </a:r>
            <a:endParaRPr kumimoji="1"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フィンランドの電車ではほとんどの場所で携帯電話の利用が禁止されている。　やむ負えない場合は下車。　特急電車などには小さなブースを設置。</a:t>
            </a:r>
            <a:endParaRPr lang="en-US" altLang="ja-JP" dirty="0" smtClean="0">
              <a:latin typeface="HGP創英角ﾎﾟｯﾌﾟ体" pitchFamily="50" charset="-128"/>
              <a:ea typeface="HGP創英角ﾎﾟｯﾌﾟ体" pitchFamily="50" charset="-128"/>
            </a:endParaRPr>
          </a:p>
          <a:p>
            <a:endParaRPr kumimoji="1" lang="en-US" altLang="ja-JP" dirty="0" smtClean="0">
              <a:latin typeface="HGP創英角ﾎﾟｯﾌﾟ体" pitchFamily="50" charset="-128"/>
              <a:ea typeface="HGP創英角ﾎﾟｯﾌﾟ体" pitchFamily="50" charset="-128"/>
            </a:endParaRPr>
          </a:p>
          <a:p>
            <a:endParaRPr kumimoji="1" lang="en-US" altLang="ja-JP" dirty="0" smtClean="0">
              <a:latin typeface="HGP創英角ﾎﾟｯﾌﾟ体" pitchFamily="50" charset="-128"/>
              <a:ea typeface="HGP創英角ﾎﾟｯﾌﾟ体" pitchFamily="50" charset="-128"/>
            </a:endParaRPr>
          </a:p>
          <a:p>
            <a:r>
              <a:rPr kumimoji="1" lang="ja-JP" altLang="en-US" dirty="0" smtClean="0">
                <a:latin typeface="HGP創英角ﾎﾟｯﾌﾟ体" pitchFamily="50" charset="-128"/>
                <a:ea typeface="HGP創英角ﾎﾟｯﾌﾟ体" pitchFamily="50" charset="-128"/>
              </a:rPr>
              <a:t>人が多い場所であえて携帯電話を使うなんて気分が悪い。　人が少ない静かな環境で利用。</a:t>
            </a:r>
            <a:endParaRPr kumimoji="1" lang="ja-JP" altLang="en-US" dirty="0">
              <a:latin typeface="HGP創英角ﾎﾟｯﾌﾟ体" pitchFamily="50" charset="-128"/>
              <a:ea typeface="HGP創英角ﾎﾟｯﾌﾟ体" pitchFamily="50" charset="-128"/>
            </a:endParaRPr>
          </a:p>
        </p:txBody>
      </p:sp>
      <p:sp>
        <p:nvSpPr>
          <p:cNvPr id="4" name="下矢印 3"/>
          <p:cNvSpPr/>
          <p:nvPr/>
        </p:nvSpPr>
        <p:spPr>
          <a:xfrm>
            <a:off x="3419872" y="3861048"/>
            <a:ext cx="108012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accent2"/>
                </a:solidFill>
                <a:latin typeface="HGP創英角ﾎﾟｯﾌﾟ体" pitchFamily="50" charset="-128"/>
                <a:ea typeface="HGP創英角ﾎﾟｯﾌﾟ体" pitchFamily="50" charset="-128"/>
              </a:rPr>
              <a:t>デンマークの電車</a:t>
            </a:r>
            <a:endParaRPr kumimoji="1" lang="ja-JP" altLang="en-US" dirty="0">
              <a:solidFill>
                <a:schemeClr val="accent2"/>
              </a:solidFill>
              <a:latin typeface="HGP創英角ﾎﾟｯﾌﾟ体" pitchFamily="50" charset="-128"/>
              <a:ea typeface="HGP創英角ﾎﾟｯﾌﾟ体" pitchFamily="50" charset="-128"/>
            </a:endParaRPr>
          </a:p>
        </p:txBody>
      </p:sp>
      <p:pic>
        <p:nvPicPr>
          <p:cNvPr id="6" name="コンテンツ プレースホルダ 5" descr="ne004[1].jpg"/>
          <p:cNvPicPr>
            <a:picLocks noGrp="1" noChangeAspect="1"/>
          </p:cNvPicPr>
          <p:nvPr>
            <p:ph idx="1"/>
          </p:nvPr>
        </p:nvPicPr>
        <p:blipFill>
          <a:blip r:embed="rId2" cstate="print"/>
          <a:stretch>
            <a:fillRect/>
          </a:stretch>
        </p:blipFill>
        <p:spPr>
          <a:xfrm>
            <a:off x="467544" y="2060848"/>
            <a:ext cx="4104455" cy="3456383"/>
          </a:xfrm>
        </p:spPr>
      </p:pic>
      <p:pic>
        <p:nvPicPr>
          <p:cNvPr id="7" name="図 6" descr="ne005[1].jpg"/>
          <p:cNvPicPr>
            <a:picLocks noChangeAspect="1"/>
          </p:cNvPicPr>
          <p:nvPr/>
        </p:nvPicPr>
        <p:blipFill>
          <a:blip r:embed="rId3" cstate="print"/>
          <a:stretch>
            <a:fillRect/>
          </a:stretch>
        </p:blipFill>
        <p:spPr>
          <a:xfrm>
            <a:off x="4716016" y="2060848"/>
            <a:ext cx="4280024" cy="345638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日本発の携帯機能</a:t>
            </a: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p:txBody>
          <a:bodyPr/>
          <a:lstStyle/>
          <a:p>
            <a:r>
              <a:rPr lang="ja-JP" altLang="en-US" dirty="0" smtClean="0">
                <a:latin typeface="HGP創英角ﾎﾟｯﾌﾟ体" pitchFamily="50" charset="-128"/>
                <a:ea typeface="HGP創英角ﾎﾟｯﾌﾟ体" pitchFamily="50" charset="-128"/>
              </a:rPr>
              <a:t>インターネットに接続</a:t>
            </a:r>
            <a:endParaRPr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画面をカラー化</a:t>
            </a:r>
            <a:endParaRPr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折りたたみ式携帯（パカパカ）</a:t>
            </a:r>
            <a:endParaRPr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カメラ搭載機能</a:t>
            </a:r>
            <a:endParaRPr lang="en-US" altLang="ja-JP" dirty="0" smtClean="0">
              <a:latin typeface="HGP創英角ﾎﾟｯﾌﾟ体" pitchFamily="50" charset="-128"/>
              <a:ea typeface="HGP創英角ﾎﾟｯﾌﾟ体" pitchFamily="50" charset="-128"/>
            </a:endParaRPr>
          </a:p>
          <a:p>
            <a:r>
              <a:rPr lang="en-US" altLang="ja-JP" dirty="0" smtClean="0">
                <a:latin typeface="HGP創英角ﾎﾟｯﾌﾟ体" pitchFamily="50" charset="-128"/>
                <a:ea typeface="HGP創英角ﾎﾟｯﾌﾟ体" pitchFamily="50" charset="-128"/>
              </a:rPr>
              <a:t>GPS</a:t>
            </a:r>
            <a:r>
              <a:rPr lang="ja-JP" altLang="en-US" dirty="0" smtClean="0">
                <a:latin typeface="HGP創英角ﾎﾟｯﾌﾟ体" pitchFamily="50" charset="-128"/>
                <a:ea typeface="HGP創英角ﾎﾟｯﾌﾟ体" pitchFamily="50" charset="-128"/>
              </a:rPr>
              <a:t>による現在地確認、目的地案内（ナビ）　</a:t>
            </a:r>
            <a:endParaRPr lang="en-US" altLang="ja-JP" dirty="0" smtClean="0">
              <a:latin typeface="HGP創英角ﾎﾟｯﾌﾟ体" pitchFamily="50" charset="-128"/>
              <a:ea typeface="HGP創英角ﾎﾟｯﾌﾟ体" pitchFamily="50" charset="-128"/>
            </a:endParaRPr>
          </a:p>
          <a:p>
            <a:endParaRPr lang="en-US" altLang="ja-JP" dirty="0">
              <a:latin typeface="HGP創英角ﾎﾟｯﾌﾟ体" pitchFamily="50" charset="-128"/>
              <a:ea typeface="HGP創英角ﾎﾟｯﾌﾟ体" pitchFamily="50" charset="-128"/>
            </a:endParaRPr>
          </a:p>
          <a:p>
            <a:endParaRPr lang="en-US" altLang="ja-JP" dirty="0" smtClean="0">
              <a:latin typeface="HGP創英角ﾎﾟｯﾌﾟ体" pitchFamily="50" charset="-128"/>
              <a:ea typeface="HGP創英角ﾎﾟｯﾌﾟ体" pitchFamily="50" charset="-128"/>
            </a:endParaRPr>
          </a:p>
          <a:p>
            <a:endParaRPr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　　　　　　　　　　便利！！！</a:t>
            </a:r>
            <a:endParaRPr lang="en-US" altLang="ja-JP" dirty="0" smtClean="0">
              <a:latin typeface="HGP創英角ﾎﾟｯﾌﾟ体" pitchFamily="50" charset="-128"/>
              <a:ea typeface="HGP創英角ﾎﾟｯﾌﾟ体" pitchFamily="50" charset="-128"/>
            </a:endParaRPr>
          </a:p>
        </p:txBody>
      </p:sp>
      <p:sp>
        <p:nvSpPr>
          <p:cNvPr id="4" name="下矢印 3"/>
          <p:cNvSpPr/>
          <p:nvPr/>
        </p:nvSpPr>
        <p:spPr>
          <a:xfrm>
            <a:off x="2915816" y="4221088"/>
            <a:ext cx="136815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P創英角ﾎﾟｯﾌﾟ体" pitchFamily="50" charset="-128"/>
                <a:ea typeface="HGP創英角ﾎﾟｯﾌﾟ体" pitchFamily="50" charset="-128"/>
              </a:rPr>
              <a:t>日本の主な携帯利用場所</a:t>
            </a:r>
            <a:endParaRPr kumimoji="1" lang="ja-JP" altLang="en-US" dirty="0">
              <a:latin typeface="HGP創英角ﾎﾟｯﾌﾟ体" pitchFamily="50" charset="-128"/>
              <a:ea typeface="HGP創英角ﾎﾟｯﾌﾟ体" pitchFamily="50" charset="-128"/>
            </a:endParaRPr>
          </a:p>
        </p:txBody>
      </p:sp>
      <p:sp>
        <p:nvSpPr>
          <p:cNvPr id="3" name="コンテンツ プレースホルダ 2"/>
          <p:cNvSpPr>
            <a:spLocks noGrp="1"/>
          </p:cNvSpPr>
          <p:nvPr>
            <p:ph idx="1"/>
          </p:nvPr>
        </p:nvSpPr>
        <p:spPr/>
        <p:txBody>
          <a:bodyPr/>
          <a:lstStyle/>
          <a:p>
            <a:r>
              <a:rPr kumimoji="1" lang="ja-JP" altLang="en-US" dirty="0" smtClean="0">
                <a:latin typeface="HGP創英角ﾎﾟｯﾌﾟ体" pitchFamily="50" charset="-128"/>
                <a:ea typeface="HGP創英角ﾎﾟｯﾌﾟ体" pitchFamily="50" charset="-128"/>
              </a:rPr>
              <a:t>繁華街や人や店の多い場所で基本的に利用。</a:t>
            </a:r>
            <a:endParaRPr kumimoji="1"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日本の電車では、椅子に座ってる人全員が携帯をいじっててもまぁ普通。</a:t>
            </a:r>
            <a:endParaRPr lang="en-US" altLang="ja-JP" dirty="0" smtClean="0">
              <a:latin typeface="HGP創英角ﾎﾟｯﾌﾟ体" pitchFamily="50" charset="-128"/>
              <a:ea typeface="HGP創英角ﾎﾟｯﾌﾟ体" pitchFamily="50" charset="-128"/>
            </a:endParaRPr>
          </a:p>
          <a:p>
            <a:endParaRPr kumimoji="1" lang="en-US" altLang="ja-JP" dirty="0">
              <a:latin typeface="HGP創英角ﾎﾟｯﾌﾟ体" pitchFamily="50" charset="-128"/>
              <a:ea typeface="HGP創英角ﾎﾟｯﾌﾟ体" pitchFamily="50" charset="-128"/>
            </a:endParaRPr>
          </a:p>
          <a:p>
            <a:endParaRPr lang="en-US" altLang="ja-JP" dirty="0" smtClean="0">
              <a:latin typeface="HGP創英角ﾎﾟｯﾌﾟ体" pitchFamily="50" charset="-128"/>
              <a:ea typeface="HGP創英角ﾎﾟｯﾌﾟ体" pitchFamily="50" charset="-128"/>
            </a:endParaRPr>
          </a:p>
          <a:p>
            <a:endParaRPr kumimoji="1" lang="en-US" altLang="ja-JP" dirty="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繁華街など飲食店などのクーポンや待ち合わせまでの時間つぶしでも使えて便利。</a:t>
            </a:r>
            <a:endParaRPr kumimoji="1" lang="ja-JP" altLang="en-US" dirty="0">
              <a:latin typeface="HGP創英角ﾎﾟｯﾌﾟ体" pitchFamily="50" charset="-128"/>
              <a:ea typeface="HGP創英角ﾎﾟｯﾌﾟ体" pitchFamily="50" charset="-128"/>
            </a:endParaRPr>
          </a:p>
        </p:txBody>
      </p:sp>
      <p:sp>
        <p:nvSpPr>
          <p:cNvPr id="4" name="下矢印 3"/>
          <p:cNvSpPr/>
          <p:nvPr/>
        </p:nvSpPr>
        <p:spPr>
          <a:xfrm>
            <a:off x="3203848" y="3284984"/>
            <a:ext cx="1224136" cy="864096"/>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FF00"/>
                </a:solidFill>
                <a:latin typeface="HGP創英角ﾎﾟｯﾌﾟ体" pitchFamily="50" charset="-128"/>
                <a:ea typeface="HGP創英角ﾎﾟｯﾌﾟ体" pitchFamily="50" charset="-128"/>
              </a:rPr>
              <a:t>～利用目的の違い～</a:t>
            </a:r>
            <a:endParaRPr kumimoji="1" lang="ja-JP" altLang="en-US" dirty="0">
              <a:solidFill>
                <a:srgbClr val="FFFF00"/>
              </a:solidFill>
              <a:latin typeface="HGP創英角ﾎﾟｯﾌﾟ体" pitchFamily="50" charset="-128"/>
              <a:ea typeface="HGP創英角ﾎﾟｯﾌﾟ体" pitchFamily="50" charset="-128"/>
            </a:endParaRPr>
          </a:p>
        </p:txBody>
      </p:sp>
      <p:sp>
        <p:nvSpPr>
          <p:cNvPr id="3" name="テキスト プレースホルダ 2"/>
          <p:cNvSpPr>
            <a:spLocks noGrp="1"/>
          </p:cNvSpPr>
          <p:nvPr>
            <p:ph type="body" idx="1"/>
          </p:nvPr>
        </p:nvSpPr>
        <p:spPr/>
        <p:txBody>
          <a:bodyPr/>
          <a:lstStyle/>
          <a:p>
            <a:r>
              <a:rPr kumimoji="1" lang="ja-JP" altLang="en-US" dirty="0" smtClean="0"/>
              <a:t>　　　</a:t>
            </a:r>
            <a:r>
              <a:rPr kumimoji="1" lang="ja-JP" altLang="en-US" dirty="0" smtClean="0">
                <a:latin typeface="HGP創英角ﾎﾟｯﾌﾟ体" pitchFamily="50" charset="-128"/>
                <a:ea typeface="HGP創英角ﾎﾟｯﾌﾟ体" pitchFamily="50" charset="-128"/>
              </a:rPr>
              <a:t>北欧の利用目的</a:t>
            </a:r>
            <a:endParaRPr kumimoji="1" lang="en-US" altLang="ja-JP" dirty="0" smtClean="0">
              <a:latin typeface="HGP創英角ﾎﾟｯﾌﾟ体" pitchFamily="50" charset="-128"/>
              <a:ea typeface="HGP創英角ﾎﾟｯﾌﾟ体" pitchFamily="50" charset="-128"/>
            </a:endParaRPr>
          </a:p>
        </p:txBody>
      </p:sp>
      <p:sp>
        <p:nvSpPr>
          <p:cNvPr id="5" name="テキスト プレースホルダ 4"/>
          <p:cNvSpPr>
            <a:spLocks noGrp="1"/>
          </p:cNvSpPr>
          <p:nvPr>
            <p:ph type="body" sz="half" idx="3"/>
          </p:nvPr>
        </p:nvSpPr>
        <p:spPr/>
        <p:txBody>
          <a:bodyPr/>
          <a:lstStyle/>
          <a:p>
            <a:r>
              <a:rPr kumimoji="1" lang="ja-JP" altLang="en-US" dirty="0" smtClean="0"/>
              <a:t>　　　　</a:t>
            </a:r>
            <a:r>
              <a:rPr kumimoji="1" lang="ja-JP" altLang="en-US" dirty="0" smtClean="0">
                <a:latin typeface="HGP創英角ﾎﾟｯﾌﾟ体" pitchFamily="50" charset="-128"/>
                <a:ea typeface="HGP創英角ﾎﾟｯﾌﾟ体" pitchFamily="50" charset="-128"/>
              </a:rPr>
              <a:t>日本の利用目的</a:t>
            </a:r>
            <a:endParaRPr kumimoji="1" lang="ja-JP" altLang="en-US" dirty="0">
              <a:latin typeface="HGP創英角ﾎﾟｯﾌﾟ体" pitchFamily="50" charset="-128"/>
              <a:ea typeface="HGP創英角ﾎﾟｯﾌﾟ体" pitchFamily="50" charset="-128"/>
            </a:endParaRPr>
          </a:p>
        </p:txBody>
      </p:sp>
      <p:sp>
        <p:nvSpPr>
          <p:cNvPr id="4" name="コンテンツ プレースホルダ 3"/>
          <p:cNvSpPr>
            <a:spLocks noGrp="1"/>
          </p:cNvSpPr>
          <p:nvPr>
            <p:ph sz="quarter" idx="2"/>
          </p:nvPr>
        </p:nvSpPr>
        <p:spPr/>
        <p:txBody>
          <a:bodyPr/>
          <a:lstStyle/>
          <a:p>
            <a:r>
              <a:rPr lang="ja-JP" altLang="en-US" dirty="0">
                <a:latin typeface="HGP創英角ﾎﾟｯﾌﾟ体" pitchFamily="50" charset="-128"/>
                <a:ea typeface="HGP創英角ﾎﾟｯﾌﾟ体" pitchFamily="50" charset="-128"/>
              </a:rPr>
              <a:t>人口</a:t>
            </a:r>
            <a:r>
              <a:rPr lang="ja-JP" altLang="en-US" dirty="0" smtClean="0">
                <a:latin typeface="HGP創英角ﾎﾟｯﾌﾟ体" pitchFamily="50" charset="-128"/>
                <a:ea typeface="HGP創英角ﾎﾟｯﾌﾟ体" pitchFamily="50" charset="-128"/>
              </a:rPr>
              <a:t>密度が低い北欧の人は普段のどかで静かな所で住んでいるため、人と人との</a:t>
            </a:r>
            <a:r>
              <a:rPr lang="en-US" altLang="ja-JP" dirty="0" smtClean="0">
                <a:latin typeface="HGP創英角ﾎﾟｯﾌﾟ体" pitchFamily="50" charset="-128"/>
                <a:ea typeface="HGP創英角ﾎﾟｯﾌﾟ体" pitchFamily="50" charset="-128"/>
              </a:rPr>
              <a:t>『</a:t>
            </a:r>
            <a:r>
              <a:rPr lang="ja-JP" altLang="en-US" dirty="0" smtClean="0">
                <a:solidFill>
                  <a:srgbClr val="FF0000"/>
                </a:solidFill>
                <a:latin typeface="HGP創英角ﾎﾟｯﾌﾟ体" pitchFamily="50" charset="-128"/>
                <a:ea typeface="HGP創英角ﾎﾟｯﾌﾟ体" pitchFamily="50" charset="-128"/>
              </a:rPr>
              <a:t>距離感</a:t>
            </a:r>
            <a:r>
              <a:rPr lang="en-US" altLang="ja-JP" dirty="0" smtClean="0">
                <a:latin typeface="HGP創英角ﾎﾟｯﾌﾟ体" pitchFamily="50" charset="-128"/>
                <a:ea typeface="HGP創英角ﾎﾟｯﾌﾟ体" pitchFamily="50" charset="-128"/>
              </a:rPr>
              <a:t>』</a:t>
            </a:r>
            <a:r>
              <a:rPr lang="ja-JP" altLang="en-US" dirty="0" smtClean="0">
                <a:latin typeface="HGP創英角ﾎﾟｯﾌﾟ体" pitchFamily="50" charset="-128"/>
                <a:ea typeface="HGP創英角ﾎﾟｯﾌﾟ体" pitchFamily="50" charset="-128"/>
              </a:rPr>
              <a:t>を縮めようとするので、携帯を常備しコミュニケーションを行う。</a:t>
            </a:r>
            <a:endParaRPr kumimoji="1" lang="ja-JP" altLang="en-US" dirty="0">
              <a:latin typeface="HGP創英角ﾎﾟｯﾌﾟ体" pitchFamily="50" charset="-128"/>
              <a:ea typeface="HGP創英角ﾎﾟｯﾌﾟ体" pitchFamily="50" charset="-128"/>
            </a:endParaRPr>
          </a:p>
        </p:txBody>
      </p:sp>
      <p:sp>
        <p:nvSpPr>
          <p:cNvPr id="6" name="コンテンツ プレースホルダ 5"/>
          <p:cNvSpPr>
            <a:spLocks noGrp="1"/>
          </p:cNvSpPr>
          <p:nvPr>
            <p:ph sz="quarter" idx="4"/>
          </p:nvPr>
        </p:nvSpPr>
        <p:spPr/>
        <p:txBody>
          <a:bodyPr>
            <a:normAutofit/>
          </a:bodyPr>
          <a:lstStyle/>
          <a:p>
            <a:r>
              <a:rPr kumimoji="1" lang="ja-JP" altLang="en-US" dirty="0" smtClean="0">
                <a:latin typeface="HGP創英角ﾎﾟｯﾌﾟ体" pitchFamily="50" charset="-128"/>
                <a:ea typeface="HGP創英角ﾎﾟｯﾌﾟ体" pitchFamily="50" charset="-128"/>
              </a:rPr>
              <a:t>人口密度が多い日本の人は普段から多くの人と関わりながら生活しているため、繁華街のような人</a:t>
            </a:r>
            <a:r>
              <a:rPr lang="ja-JP" altLang="en-US" dirty="0">
                <a:latin typeface="HGP創英角ﾎﾟｯﾌﾟ体" pitchFamily="50" charset="-128"/>
                <a:ea typeface="HGP創英角ﾎﾟｯﾌﾟ体" pitchFamily="50" charset="-128"/>
              </a:rPr>
              <a:t>が</a:t>
            </a:r>
            <a:r>
              <a:rPr kumimoji="1" lang="ja-JP" altLang="en-US" dirty="0" smtClean="0">
                <a:latin typeface="HGP創英角ﾎﾟｯﾌﾟ体" pitchFamily="50" charset="-128"/>
                <a:ea typeface="HGP創英角ﾎﾟｯﾌﾟ体" pitchFamily="50" charset="-128"/>
              </a:rPr>
              <a:t>沢山いる場所では</a:t>
            </a:r>
            <a:r>
              <a:rPr kumimoji="1" lang="en-US" altLang="ja-JP" dirty="0" smtClean="0">
                <a:latin typeface="HGP創英角ﾎﾟｯﾌﾟ体" pitchFamily="50" charset="-128"/>
                <a:ea typeface="HGP創英角ﾎﾟｯﾌﾟ体" pitchFamily="50" charset="-128"/>
              </a:rPr>
              <a:t>『</a:t>
            </a:r>
            <a:r>
              <a:rPr kumimoji="1" lang="ja-JP" altLang="en-US" dirty="0" smtClean="0">
                <a:solidFill>
                  <a:srgbClr val="FF0000"/>
                </a:solidFill>
                <a:latin typeface="HGP創英角ﾎﾟｯﾌﾟ体" pitchFamily="50" charset="-128"/>
                <a:ea typeface="HGP創英角ﾎﾟｯﾌﾟ体" pitchFamily="50" charset="-128"/>
              </a:rPr>
              <a:t>距離感</a:t>
            </a:r>
            <a:r>
              <a:rPr kumimoji="1" lang="en-US" altLang="ja-JP" dirty="0" smtClean="0">
                <a:latin typeface="HGP創英角ﾎﾟｯﾌﾟ体" pitchFamily="50" charset="-128"/>
                <a:ea typeface="HGP創英角ﾎﾟｯﾌﾟ体" pitchFamily="50" charset="-128"/>
              </a:rPr>
              <a:t>』</a:t>
            </a:r>
            <a:r>
              <a:rPr kumimoji="1" lang="ja-JP" altLang="en-US" dirty="0" smtClean="0">
                <a:latin typeface="HGP創英角ﾎﾟｯﾌﾟ体" pitchFamily="50" charset="-128"/>
                <a:ea typeface="HGP創英角ﾎﾟｯﾌﾟ体" pitchFamily="50" charset="-128"/>
              </a:rPr>
              <a:t>を取ろうとするので、携帯を常備する。</a:t>
            </a:r>
            <a:endParaRPr kumimoji="1" lang="en-US" altLang="ja-JP" dirty="0" smtClean="0">
              <a:latin typeface="HGP創英角ﾎﾟｯﾌﾟ体" pitchFamily="50" charset="-128"/>
              <a:ea typeface="HGP創英角ﾎﾟｯﾌﾟ体" pitchFamily="50" charset="-128"/>
            </a:endParaRPr>
          </a:p>
          <a:p>
            <a:r>
              <a:rPr lang="ja-JP" altLang="en-US" dirty="0" smtClean="0">
                <a:latin typeface="HGP創英角ﾎﾟｯﾌﾟ体" pitchFamily="50" charset="-128"/>
                <a:ea typeface="HGP創英角ﾎﾟｯﾌﾟ体" pitchFamily="50" charset="-128"/>
              </a:rPr>
              <a:t>海外の携帯に比べ日本の携帯は機能が優れているため、優良情報を得る為に常に携帯をチェックしている</a:t>
            </a:r>
            <a:r>
              <a:rPr lang="ja-JP" altLang="en-US" dirty="0" smtClean="0"/>
              <a:t>。</a:t>
            </a:r>
            <a:endParaRPr kumimoji="1" lang="ja-JP" alt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_rels/theme6.xml.rels><?xml version="1.0" encoding="UTF-8" standalone="yes"?>
<Relationships xmlns="http://schemas.openxmlformats.org/package/2006/relationships"><Relationship Id="rId1" Type="http://schemas.openxmlformats.org/officeDocument/2006/relationships/image" Target="../media/image3.jpeg"/></Relationships>
</file>

<file path=ppt/theme/_rels/theme7.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エコロジー">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エコロジー">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エコロジー">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1_エコロジー">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エコロジー">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エコロジー">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4.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キュート">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1_キュート">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7.xml><?xml version="1.0" encoding="utf-8"?>
<a:theme xmlns:a="http://schemas.openxmlformats.org/drawingml/2006/main" name="2_キュート">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キュート">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3254</TotalTime>
  <Words>387</Words>
  <Application>Microsoft Office PowerPoint</Application>
  <PresentationFormat>画面に合わせる (4:3)</PresentationFormat>
  <Paragraphs>58</Paragraphs>
  <Slides>10</Slides>
  <Notes>0</Notes>
  <HiddenSlides>0</HiddenSlides>
  <MMClips>0</MMClips>
  <ScaleCrop>false</ScaleCrop>
  <HeadingPairs>
    <vt:vector size="4" baseType="variant">
      <vt:variant>
        <vt:lpstr>テーマ</vt:lpstr>
      </vt:variant>
      <vt:variant>
        <vt:i4>7</vt:i4>
      </vt:variant>
      <vt:variant>
        <vt:lpstr>スライド タイトル</vt:lpstr>
      </vt:variant>
      <vt:variant>
        <vt:i4>10</vt:i4>
      </vt:variant>
    </vt:vector>
  </HeadingPairs>
  <TitlesOfParts>
    <vt:vector size="17" baseType="lpstr">
      <vt:lpstr>Office テーマ</vt:lpstr>
      <vt:lpstr>エコロジー</vt:lpstr>
      <vt:lpstr>1_エコロジー</vt:lpstr>
      <vt:lpstr>アーバン</vt:lpstr>
      <vt:lpstr>キュート</vt:lpstr>
      <vt:lpstr>1_キュート</vt:lpstr>
      <vt:lpstr>2_キュート</vt:lpstr>
      <vt:lpstr>携帯電話と文化</vt:lpstr>
      <vt:lpstr>～今日の流れ～</vt:lpstr>
      <vt:lpstr>フィンランドのTV番組</vt:lpstr>
      <vt:lpstr>北欧発の携帯向けゲーム</vt:lpstr>
      <vt:lpstr>北欧の主な携帯利用場所</vt:lpstr>
      <vt:lpstr>デンマークの電車</vt:lpstr>
      <vt:lpstr>日本発の携帯機能</vt:lpstr>
      <vt:lpstr>日本の主な携帯利用場所</vt:lpstr>
      <vt:lpstr>～利用目的の違い～</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　携帯電話</dc:title>
  <dc:creator>TOKAI</dc:creator>
  <cp:lastModifiedBy>takumi</cp:lastModifiedBy>
  <cp:revision>70</cp:revision>
  <dcterms:created xsi:type="dcterms:W3CDTF">2010-10-20T04:26:01Z</dcterms:created>
  <dcterms:modified xsi:type="dcterms:W3CDTF">2010-11-07T08:45:59Z</dcterms:modified>
</cp:coreProperties>
</file>