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16D637-097C-49CD-B7EA-1BAC6C58F48F}" type="datetimeFigureOut">
              <a:rPr kumimoji="1" lang="ja-JP" altLang="en-US" smtClean="0"/>
              <a:t>2010/12/14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932AA1-988B-4C1C-ABBD-5F2C3831BA6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aru.gr.jp/blog/event" TargetMode="External"/><Relationship Id="rId2" Type="http://schemas.openxmlformats.org/officeDocument/2006/relationships/hyperlink" Target="http://www.city.otaru.hokkaido.jp/kankou/event/yearev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sse-hotel.com/topics/topics-img.asp?nKey=20" TargetMode="External"/><Relationship Id="rId4" Type="http://schemas.openxmlformats.org/officeDocument/2006/relationships/hyperlink" Target="http://www.sportsentry.ne.jp/event.php?tid=2140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小樽活性化（２）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	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16016" y="5013176"/>
            <a:ext cx="4014192" cy="585918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8AWK1162</a:t>
            </a:r>
            <a:r>
              <a:rPr lang="ja-JP" altLang="en-US" sz="2400" dirty="0" smtClean="0"/>
              <a:t>　阿部　愛里香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600" dirty="0" smtClean="0"/>
              <a:t>２月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小樽雪あかりの路</a:t>
            </a:r>
            <a:endParaRPr kumimoji="1" lang="ja-JP" altLang="en-US" sz="4000" dirty="0"/>
          </a:p>
        </p:txBody>
      </p:sp>
      <p:pic>
        <p:nvPicPr>
          <p:cNvPr id="2050" name="Picture 2" descr="09121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3067050" cy="285750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TnRmfDs9AYf3xx2W9gyo8AOMVMAlZtjyh-GkxWsIRLXPj4iSWSd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149080"/>
            <a:ext cx="3384376" cy="2448272"/>
          </a:xfrm>
          <a:prstGeom prst="rect">
            <a:avLst/>
          </a:prstGeom>
          <a:noFill/>
        </p:spPr>
      </p:pic>
      <p:pic>
        <p:nvPicPr>
          <p:cNvPr id="2054" name="Picture 6" descr="http://farm1.static.flickr.com/43/100460181_2ae21d1494.jpg?v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196752"/>
            <a:ext cx="297633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http://www.city.otaru.hokkaido.jp/kankou/event/yearevent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www.otaru.gr.jp/blog/event</a:t>
            </a:r>
            <a:endParaRPr lang="en-US" altLang="ja-JP" dirty="0" smtClean="0"/>
          </a:p>
          <a:p>
            <a:r>
              <a:rPr lang="en-US" altLang="ja-JP" dirty="0" smtClean="0">
                <a:hlinkClick r:id="rId4"/>
              </a:rPr>
              <a:t>http://</a:t>
            </a:r>
            <a:r>
              <a:rPr lang="en-US" altLang="ja-JP" dirty="0" smtClean="0">
                <a:hlinkClick r:id="rId4"/>
              </a:rPr>
              <a:t>www.sportsentry.ne.jp/event.php?tid=21408</a:t>
            </a:r>
            <a:endParaRPr lang="en-US" altLang="ja-JP" dirty="0" smtClean="0"/>
          </a:p>
          <a:p>
            <a:r>
              <a:rPr lang="en-US" altLang="ja-JP" dirty="0" smtClean="0">
                <a:hlinkClick r:id="rId5"/>
              </a:rPr>
              <a:t>http://www.classe-hotel.com/topics/topics-img.asp?nKey=20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５月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夜桜ライブ</a:t>
            </a:r>
            <a:endParaRPr lang="en-US" altLang="ja-JP" sz="4000" dirty="0" smtClean="0"/>
          </a:p>
          <a:p>
            <a:r>
              <a:rPr lang="ja-JP" altLang="en-US" sz="4000" dirty="0" smtClean="0"/>
              <a:t>小樽さくら祭り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小樽祝津にしん祭り</a:t>
            </a:r>
            <a:endParaRPr kumimoji="1" lang="ja-JP" altLang="en-US" sz="4000" dirty="0"/>
          </a:p>
        </p:txBody>
      </p:sp>
      <p:pic>
        <p:nvPicPr>
          <p:cNvPr id="10242" name="Picture 2" descr="http://t1.gstatic.com/images?q=tbn:ANd9GcRdlNr7FTbA_A_YmPhGFXmeRHhPIzn6ynaJgQlStRhDj27Vi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168352" cy="2517223"/>
          </a:xfrm>
          <a:prstGeom prst="rect">
            <a:avLst/>
          </a:prstGeom>
          <a:noFill/>
        </p:spPr>
      </p:pic>
      <p:pic>
        <p:nvPicPr>
          <p:cNvPr id="10244" name="Picture 4" descr="temiya-yozakur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14908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６月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小樽うまいもん祭り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おたる</a:t>
            </a:r>
            <a:r>
              <a:rPr lang="ja-JP" altLang="en-US" sz="4000" dirty="0" smtClean="0"/>
              <a:t>運河ロードレース大会</a:t>
            </a:r>
            <a:endParaRPr lang="en-US" altLang="ja-JP" sz="4000" dirty="0" smtClean="0"/>
          </a:p>
          <a:p>
            <a:endParaRPr kumimoji="1" lang="ja-JP" altLang="en-US" dirty="0"/>
          </a:p>
        </p:txBody>
      </p:sp>
      <p:pic>
        <p:nvPicPr>
          <p:cNvPr id="8194" name="Picture 2" descr="http://www.otaru.gr.jp/blog/wp-content/uploads/2010/10/umai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3456384" cy="2592288"/>
          </a:xfrm>
          <a:prstGeom prst="rect">
            <a:avLst/>
          </a:prstGeom>
          <a:noFill/>
        </p:spPr>
      </p:pic>
      <p:pic>
        <p:nvPicPr>
          <p:cNvPr id="8196" name="Picture 4" descr="第22回 おたる運河ロードレース大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7072"/>
            <a:ext cx="2597274" cy="195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７月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マリン・フェスタ</a:t>
            </a:r>
            <a:r>
              <a:rPr kumimoji="1" lang="en-US" altLang="ja-JP" sz="4000" dirty="0" smtClean="0"/>
              <a:t>in</a:t>
            </a:r>
            <a:r>
              <a:rPr lang="ja-JP" altLang="en-US" sz="4000" dirty="0" smtClean="0"/>
              <a:t>小樽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ほたると</a:t>
            </a:r>
            <a:r>
              <a:rPr kumimoji="1" lang="ja-JP" altLang="en-US" sz="4000" dirty="0" smtClean="0"/>
              <a:t>森の復活祭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おたる潮まつり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小樽がらす市</a:t>
            </a:r>
            <a:endParaRPr kumimoji="1" lang="en-US" altLang="ja-JP" sz="4000" dirty="0" smtClean="0"/>
          </a:p>
          <a:p>
            <a:endParaRPr kumimoji="1" lang="ja-JP" altLang="en-US" dirty="0"/>
          </a:p>
        </p:txBody>
      </p:sp>
      <p:pic>
        <p:nvPicPr>
          <p:cNvPr id="7170" name="Picture 2" descr="http://www.otaru.gr.jp/blog/wp-content/uploads/2010/10/event0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869160"/>
            <a:ext cx="2503383" cy="1658491"/>
          </a:xfrm>
          <a:prstGeom prst="rect">
            <a:avLst/>
          </a:prstGeom>
          <a:noFill/>
        </p:spPr>
      </p:pic>
      <p:pic>
        <p:nvPicPr>
          <p:cNvPr id="7172" name="Picture 4" descr="メインステー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37112"/>
            <a:ext cx="3125978" cy="2037582"/>
          </a:xfrm>
          <a:prstGeom prst="rect">
            <a:avLst/>
          </a:prstGeom>
          <a:noFill/>
        </p:spPr>
      </p:pic>
      <p:pic>
        <p:nvPicPr>
          <p:cNvPr id="7174" name="Picture 6" descr="2010ほたると森の復活祭～ほたるとロウソクのファンタジー～あと4日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708920"/>
            <a:ext cx="2219045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８月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小樽</a:t>
            </a:r>
            <a:r>
              <a:rPr lang="ja-JP" altLang="en-US" sz="4000" dirty="0" smtClean="0"/>
              <a:t>ビール銭函醸造所まつり</a:t>
            </a:r>
            <a:endParaRPr lang="en-US" altLang="ja-JP" sz="4000" dirty="0" smtClean="0"/>
          </a:p>
          <a:p>
            <a:r>
              <a:rPr kumimoji="1" lang="en-US" altLang="ja-JP" sz="4000" dirty="0" smtClean="0"/>
              <a:t>OTARU</a:t>
            </a:r>
            <a:r>
              <a:rPr kumimoji="1" lang="ja-JP" altLang="en-US" sz="4000" dirty="0" smtClean="0"/>
              <a:t>浅草</a:t>
            </a:r>
            <a:r>
              <a:rPr kumimoji="1" lang="en-US" altLang="ja-JP" sz="4000" dirty="0" smtClean="0"/>
              <a:t>JAZZ</a:t>
            </a:r>
            <a:r>
              <a:rPr kumimoji="1" lang="ja-JP" altLang="en-US" sz="4000" dirty="0" smtClean="0"/>
              <a:t>スクエア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おたるいか電祭り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天狗山夜景の日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小樽天狗山まつり</a:t>
            </a:r>
            <a:endParaRPr kumimoji="1" lang="ja-JP" altLang="en-US" sz="4000" dirty="0"/>
          </a:p>
        </p:txBody>
      </p:sp>
      <p:pic>
        <p:nvPicPr>
          <p:cNvPr id="6146" name="Picture 2" descr="http://f.hatena.ne.jp/images/fotolife/g/gigosyoku/20100502/20100502010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89040"/>
            <a:ext cx="412004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９月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北の収穫祭ワインカーニバル</a:t>
            </a:r>
            <a:r>
              <a:rPr lang="en-US" altLang="ja-JP" sz="4000" dirty="0" smtClean="0"/>
              <a:t>in</a:t>
            </a:r>
            <a:r>
              <a:rPr lang="ja-JP" altLang="en-US" sz="4000" dirty="0" smtClean="0"/>
              <a:t>おたる</a:t>
            </a:r>
            <a:endParaRPr lang="en-US" altLang="ja-JP" sz="4000" dirty="0" smtClean="0"/>
          </a:p>
          <a:p>
            <a:r>
              <a:rPr lang="ja-JP" altLang="en-US" sz="4000" dirty="0" smtClean="0"/>
              <a:t>はしご酒大会</a:t>
            </a:r>
            <a:endParaRPr lang="en-US" altLang="ja-JP" sz="4000" dirty="0" smtClean="0"/>
          </a:p>
          <a:p>
            <a:r>
              <a:rPr lang="ja-JP" altLang="en-US" sz="4000" dirty="0" smtClean="0"/>
              <a:t>後志収穫祭</a:t>
            </a:r>
            <a:endParaRPr lang="en-US" altLang="ja-JP" sz="4000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5122" name="Picture 2" descr="http://www.otaru.gr.jp/blog/wp-content/uploads/2010/10/event09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45024"/>
            <a:ext cx="3168352" cy="2434580"/>
          </a:xfrm>
          <a:prstGeom prst="rect">
            <a:avLst/>
          </a:prstGeom>
          <a:noFill/>
        </p:spPr>
      </p:pic>
      <p:pic>
        <p:nvPicPr>
          <p:cNvPr id="5124" name="Picture 4" descr="http://livedoor.blogimg.jp/sobaya_oyaji/imgs/8/2/820f21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437112"/>
            <a:ext cx="2836068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600" dirty="0" smtClean="0"/>
              <a:t>１０月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4000" dirty="0" smtClean="0"/>
              <a:t>初しぼりワインカーニバル</a:t>
            </a:r>
            <a:endParaRPr kumimoji="1" lang="en-US" altLang="ja-JP" sz="4000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098" name="Picture 2" descr="http://f.hatena.ne.jp/images/fotolife/o/otaru-green/20101004/201010041751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7239000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１１月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小樽ロングクリスマス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おたる</a:t>
            </a:r>
            <a:r>
              <a:rPr lang="ja-JP" altLang="en-US" sz="4000" dirty="0" smtClean="0"/>
              <a:t>産し</a:t>
            </a:r>
            <a:r>
              <a:rPr lang="ja-JP" altLang="en-US" sz="4000" dirty="0" err="1" smtClean="0"/>
              <a:t>ゃこ</a:t>
            </a:r>
            <a:r>
              <a:rPr lang="ja-JP" altLang="en-US" sz="4000" dirty="0" smtClean="0"/>
              <a:t>祭</a:t>
            </a:r>
            <a:endParaRPr lang="en-US" altLang="ja-JP" sz="4000" dirty="0" smtClean="0"/>
          </a:p>
          <a:p>
            <a:pPr>
              <a:buNone/>
            </a:pPr>
            <a:endParaRPr kumimoji="1" lang="ja-JP" altLang="en-US" sz="4000" dirty="0"/>
          </a:p>
        </p:txBody>
      </p:sp>
      <p:pic>
        <p:nvPicPr>
          <p:cNvPr id="1026" name="Picture 2" descr="C:\Users\8awk1162\Desktop\event0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293096"/>
            <a:ext cx="3048000" cy="2019300"/>
          </a:xfrm>
          <a:prstGeom prst="rect">
            <a:avLst/>
          </a:prstGeom>
          <a:noFill/>
        </p:spPr>
      </p:pic>
      <p:pic>
        <p:nvPicPr>
          <p:cNvPr id="1028" name="Picture 4" descr="http://www.otaru.gr.jp/blog/wp-content/uploads/2010/10/shako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１２月</a:t>
            </a:r>
            <a:endParaRPr kumimoji="1" lang="ja-JP" altLang="en-US" sz="6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イブの海上花火大会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小樽ロングクリスマス</a:t>
            </a:r>
            <a:endParaRPr kumimoji="1" lang="ja-JP" altLang="en-US" sz="4000" dirty="0"/>
          </a:p>
        </p:txBody>
      </p:sp>
      <p:pic>
        <p:nvPicPr>
          <p:cNvPr id="3074" name="Picture 2" descr="小樽ロングクリスマ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49080"/>
            <a:ext cx="3096344" cy="1944216"/>
          </a:xfrm>
          <a:prstGeom prst="rect">
            <a:avLst/>
          </a:prstGeom>
          <a:noFill/>
        </p:spPr>
      </p:pic>
      <p:pic>
        <p:nvPicPr>
          <p:cNvPr id="3078" name="Picture 6" descr="メッセージカード付きミニツリ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2905125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116</Words>
  <Application>Microsoft Office PowerPoint</Application>
  <PresentationFormat>画面に合わせる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スパイス</vt:lpstr>
      <vt:lpstr>小樽活性化（２）  </vt:lpstr>
      <vt:lpstr>５月</vt:lpstr>
      <vt:lpstr>６月</vt:lpstr>
      <vt:lpstr>７月</vt:lpstr>
      <vt:lpstr>８月</vt:lpstr>
      <vt:lpstr>９月</vt:lpstr>
      <vt:lpstr>１０月</vt:lpstr>
      <vt:lpstr>１１月</vt:lpstr>
      <vt:lpstr>１２月</vt:lpstr>
      <vt:lpstr>２月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</dc:creator>
  <cp:lastModifiedBy>TOKAI</cp:lastModifiedBy>
  <cp:revision>10</cp:revision>
  <dcterms:created xsi:type="dcterms:W3CDTF">2010-12-14T03:39:52Z</dcterms:created>
  <dcterms:modified xsi:type="dcterms:W3CDTF">2010-12-14T05:14:16Z</dcterms:modified>
</cp:coreProperties>
</file>