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3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9C4EAE-F903-430E-8E62-879975714ECB}" type="datetimeFigureOut">
              <a:rPr kumimoji="1" lang="ja-JP" altLang="en-US" smtClean="0"/>
              <a:pPr/>
              <a:t>10/12/14</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9607F-E5AA-4E22-B101-8B124F8FDF8F}" type="slidenum">
              <a:rPr kumimoji="1" lang="ja-JP" altLang="en-US" smtClean="0"/>
              <a:pPr/>
              <a:t>‹#›</a:t>
            </a:fld>
            <a:endParaRPr kumimoji="1" lang="ja-JP" altLang="en-US"/>
          </a:p>
        </p:txBody>
      </p:sp>
    </p:spTree>
    <p:extLst>
      <p:ext uri="{BB962C8B-B14F-4D97-AF65-F5344CB8AC3E}">
        <p14:creationId xmlns:p14="http://schemas.microsoft.com/office/powerpoint/2010/main" val="27416550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1</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A139607F-E5AA-4E22-B101-8B124F8FDF8F}"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F7F8FF26-BA39-444A-AD7E-A73DBDCB5433}" type="datetimeFigureOut">
              <a:rPr kumimoji="1" lang="ja-JP" altLang="en-US" smtClean="0"/>
              <a:pPr/>
              <a:t>10/12/14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8E27D08-A0C3-425D-9727-B40E0ADD5E98}"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F8FF26-BA39-444A-AD7E-A73DBDCB5433}" type="datetimeFigureOut">
              <a:rPr kumimoji="1" lang="ja-JP" altLang="en-US" smtClean="0"/>
              <a:pPr/>
              <a:t>10/12/14</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E27D08-A0C3-425D-9727-B40E0ADD5E98}"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www.surfdayz.jp/1for-the-planet.html" TargetMode="External"/><Relationship Id="rId4" Type="http://schemas.openxmlformats.org/officeDocument/2006/relationships/hyperlink" Target="http://www.onepercentfortheplanet.org/en/" TargetMode="External"/><Relationship Id="rId5" Type="http://schemas.openxmlformats.org/officeDocument/2006/relationships/hyperlink" Target="http://www.youtube.com/"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1</a:t>
            </a:r>
            <a:r>
              <a:rPr lang="ja-JP" altLang="en-US" dirty="0"/>
              <a:t>％　</a:t>
            </a:r>
            <a:r>
              <a:rPr lang="en-US" altLang="ja-JP" dirty="0"/>
              <a:t>FOR THE PLANET</a:t>
            </a:r>
            <a:endParaRPr kumimoji="1" lang="ja-JP" altLang="en-US" dirty="0"/>
          </a:p>
        </p:txBody>
      </p:sp>
      <p:pic>
        <p:nvPicPr>
          <p:cNvPr id="4" name="コンテンツ プレースホルダ 3" descr="logo_vert_standard_color.gif"/>
          <p:cNvPicPr>
            <a:picLocks noGrp="1" noChangeAspect="1"/>
          </p:cNvPicPr>
          <p:nvPr>
            <p:ph idx="1"/>
          </p:nvPr>
        </p:nvPicPr>
        <p:blipFill>
          <a:blip r:embed="rId3" cstate="print"/>
          <a:stretch>
            <a:fillRect/>
          </a:stretch>
        </p:blipFill>
        <p:spPr>
          <a:xfrm>
            <a:off x="2987824" y="1700808"/>
            <a:ext cx="2666975" cy="3912540"/>
          </a:xfrm>
        </p:spPr>
      </p:pic>
      <p:sp>
        <p:nvSpPr>
          <p:cNvPr id="3" name="テキスト ボックス 2"/>
          <p:cNvSpPr txBox="1"/>
          <p:nvPr/>
        </p:nvSpPr>
        <p:spPr>
          <a:xfrm>
            <a:off x="2627784" y="6309320"/>
            <a:ext cx="2108269" cy="369332"/>
          </a:xfrm>
          <a:prstGeom prst="rect">
            <a:avLst/>
          </a:prstGeom>
          <a:noFill/>
        </p:spPr>
        <p:txBody>
          <a:bodyPr wrap="none" rtlCol="0">
            <a:spAutoFit/>
          </a:bodyPr>
          <a:lstStyle/>
          <a:p>
            <a:r>
              <a:rPr kumimoji="1" lang="ja-JP" altLang="en-US" dirty="0" smtClean="0"/>
              <a:t>常松剛　</a:t>
            </a:r>
            <a:r>
              <a:rPr kumimoji="1" lang="en-US" altLang="ja-JP" dirty="0" smtClean="0"/>
              <a:t>2010-12-14</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548680"/>
            <a:ext cx="7772400" cy="1470025"/>
          </a:xfrm>
        </p:spPr>
        <p:txBody>
          <a:bodyPr/>
          <a:lstStyle/>
          <a:p>
            <a:r>
              <a:rPr kumimoji="1" lang="ja-JP" altLang="en-US" dirty="0" smtClean="0"/>
              <a:t>創立者など・・・</a:t>
            </a:r>
            <a:endParaRPr kumimoji="1" lang="ja-JP" altLang="en-US" dirty="0"/>
          </a:p>
        </p:txBody>
      </p:sp>
      <p:sp>
        <p:nvSpPr>
          <p:cNvPr id="3" name="サブタイトル 2"/>
          <p:cNvSpPr>
            <a:spLocks noGrp="1"/>
          </p:cNvSpPr>
          <p:nvPr>
            <p:ph type="subTitle" idx="1"/>
          </p:nvPr>
        </p:nvSpPr>
        <p:spPr>
          <a:xfrm>
            <a:off x="179512" y="2276872"/>
            <a:ext cx="8712968" cy="3361928"/>
          </a:xfrm>
          <a:ln>
            <a:solidFill>
              <a:schemeClr val="bg1"/>
            </a:solidFill>
          </a:ln>
        </p:spPr>
        <p:txBody>
          <a:bodyPr>
            <a:normAutofit fontScale="92500"/>
          </a:bodyPr>
          <a:lstStyle/>
          <a:p>
            <a:pPr algn="l">
              <a:buFont typeface="Arial" pitchFamily="34" charset="0"/>
              <a:buChar char="•"/>
            </a:pPr>
            <a:r>
              <a:rPr lang="ja-JP" altLang="en-US" dirty="0" smtClean="0">
                <a:solidFill>
                  <a:schemeClr val="tx1"/>
                </a:solidFill>
              </a:rPr>
              <a:t>創設者：イヴォン・シュイナードとクレイグ・マシューズ</a:t>
            </a:r>
            <a:endParaRPr lang="en-US" altLang="ja-JP" dirty="0" smtClean="0">
              <a:solidFill>
                <a:schemeClr val="tx1"/>
              </a:solidFill>
            </a:endParaRPr>
          </a:p>
          <a:p>
            <a:pPr algn="l">
              <a:buFont typeface="Arial" pitchFamily="34" charset="0"/>
              <a:buChar char="•"/>
            </a:pPr>
            <a:r>
              <a:rPr lang="ja-JP" altLang="en-US" dirty="0">
                <a:solidFill>
                  <a:schemeClr val="tx1"/>
                </a:solidFill>
              </a:rPr>
              <a:t>設立</a:t>
            </a:r>
            <a:r>
              <a:rPr lang="ja-JP" altLang="en-US" dirty="0" smtClean="0">
                <a:solidFill>
                  <a:schemeClr val="tx1"/>
                </a:solidFill>
              </a:rPr>
              <a:t>年</a:t>
            </a:r>
            <a:r>
              <a:rPr lang="en-US" altLang="ja-JP" dirty="0" smtClean="0">
                <a:solidFill>
                  <a:schemeClr val="tx1"/>
                </a:solidFill>
              </a:rPr>
              <a:t>:2001</a:t>
            </a:r>
            <a:r>
              <a:rPr lang="ja-JP" altLang="en-US" dirty="0" smtClean="0">
                <a:solidFill>
                  <a:schemeClr val="tx1"/>
                </a:solidFill>
              </a:rPr>
              <a:t>年</a:t>
            </a:r>
            <a:endParaRPr lang="en-US" altLang="ja-JP" dirty="0" smtClean="0">
              <a:solidFill>
                <a:schemeClr val="tx1"/>
              </a:solidFill>
            </a:endParaRPr>
          </a:p>
          <a:p>
            <a:pPr algn="l">
              <a:buFont typeface="Arial" pitchFamily="34" charset="0"/>
              <a:buChar char="•"/>
            </a:pPr>
            <a:r>
              <a:rPr kumimoji="1" lang="ja-JP" altLang="en-US" dirty="0" smtClean="0">
                <a:solidFill>
                  <a:schemeClr val="tx1"/>
                </a:solidFill>
              </a:rPr>
              <a:t>目的：</a:t>
            </a:r>
            <a:r>
              <a:rPr lang="ja-JP" altLang="en-US" dirty="0" smtClean="0">
                <a:solidFill>
                  <a:schemeClr val="tx1"/>
                </a:solidFill>
              </a:rPr>
              <a:t>自然資源を保護すること</a:t>
            </a:r>
            <a:endParaRPr lang="en-US" altLang="ja-JP" dirty="0" smtClean="0">
              <a:solidFill>
                <a:schemeClr val="tx1"/>
              </a:solidFill>
            </a:endParaRPr>
          </a:p>
          <a:p>
            <a:pPr algn="l">
              <a:buFont typeface="Arial" pitchFamily="34" charset="0"/>
              <a:buChar char="•"/>
            </a:pPr>
            <a:r>
              <a:rPr kumimoji="1" lang="ja-JP" altLang="en-US" dirty="0" smtClean="0">
                <a:solidFill>
                  <a:schemeClr val="tx1"/>
                </a:solidFill>
              </a:rPr>
              <a:t>仕組み：</a:t>
            </a:r>
            <a:r>
              <a:rPr lang="ja-JP" altLang="en-US" dirty="0" smtClean="0">
                <a:solidFill>
                  <a:schemeClr val="tx1"/>
                </a:solidFill>
              </a:rPr>
              <a:t>この運動に参加する企業は環境保護団体に年間売上の１</a:t>
            </a:r>
            <a:r>
              <a:rPr lang="en-US" altLang="ja-JP" dirty="0" smtClean="0">
                <a:solidFill>
                  <a:schemeClr val="tx1"/>
                </a:solidFill>
              </a:rPr>
              <a:t>%</a:t>
            </a:r>
            <a:r>
              <a:rPr lang="ja-JP" altLang="en-US" dirty="0" err="1" smtClean="0">
                <a:solidFill>
                  <a:schemeClr val="tx1"/>
                </a:solidFill>
              </a:rPr>
              <a:t>を寄</a:t>
            </a:r>
            <a:r>
              <a:rPr lang="ja-JP" altLang="en-US" dirty="0" smtClean="0">
                <a:solidFill>
                  <a:schemeClr val="tx1"/>
                </a:solidFill>
              </a:rPr>
              <a:t>付し、その活動を支援するもの。</a:t>
            </a:r>
            <a:r>
              <a:rPr lang="ja-JP" altLang="en-US" dirty="0" smtClean="0"/>
              <a:t/>
            </a:r>
            <a:br>
              <a:rPr lang="ja-JP" altLang="en-US" dirty="0" smtClean="0"/>
            </a:br>
            <a:endParaRPr kumimoji="1" lang="ja-JP" alt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シュイナードさんとクレイグさん</a:t>
            </a:r>
            <a:endParaRPr kumimoji="1" lang="ja-JP" altLang="en-US" dirty="0"/>
          </a:p>
        </p:txBody>
      </p:sp>
      <p:pic>
        <p:nvPicPr>
          <p:cNvPr id="5" name="コンテンツ プレースホルダ 4" descr="イヴァン・シュイナード.jpg"/>
          <p:cNvPicPr>
            <a:picLocks noGrp="1" noChangeAspect="1"/>
          </p:cNvPicPr>
          <p:nvPr>
            <p:ph sz="half" idx="1"/>
          </p:nvPr>
        </p:nvPicPr>
        <p:blipFill>
          <a:blip r:embed="rId3" cstate="print"/>
          <a:stretch>
            <a:fillRect/>
          </a:stretch>
        </p:blipFill>
        <p:spPr>
          <a:xfrm>
            <a:off x="683568" y="1500225"/>
            <a:ext cx="3240360" cy="4981711"/>
          </a:xfrm>
        </p:spPr>
      </p:pic>
      <p:pic>
        <p:nvPicPr>
          <p:cNvPr id="6" name="コンテンツ プレースホルダ 5" descr="CCI20100.jpg"/>
          <p:cNvPicPr>
            <a:picLocks noGrp="1" noChangeAspect="1"/>
          </p:cNvPicPr>
          <p:nvPr>
            <p:ph sz="half" idx="2"/>
          </p:nvPr>
        </p:nvPicPr>
        <p:blipFill>
          <a:blip r:embed="rId4" cstate="print"/>
          <a:stretch>
            <a:fillRect/>
          </a:stretch>
        </p:blipFill>
        <p:spPr>
          <a:xfrm>
            <a:off x="5076056" y="1484784"/>
            <a:ext cx="3215332" cy="5067019"/>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ja-JP" altLang="en-US" dirty="0" smtClean="0"/>
              <a:t>設立のきっかけ</a:t>
            </a:r>
            <a:endParaRPr kumimoji="1" lang="ja-JP" altLang="en-US" dirty="0"/>
          </a:p>
        </p:txBody>
      </p:sp>
      <p:sp>
        <p:nvSpPr>
          <p:cNvPr id="5" name="コンテンツ プレースホルダ 4"/>
          <p:cNvSpPr>
            <a:spLocks noGrp="1"/>
          </p:cNvSpPr>
          <p:nvPr>
            <p:ph idx="1"/>
          </p:nvPr>
        </p:nvSpPr>
        <p:spPr/>
        <p:txBody>
          <a:bodyPr>
            <a:normAutofit fontScale="92500"/>
          </a:bodyPr>
          <a:lstStyle/>
          <a:p>
            <a:r>
              <a:rPr lang="ja-JP" altLang="en-US" dirty="0"/>
              <a:t>パタゴニアはそれまでもずっと売上げの</a:t>
            </a:r>
            <a:r>
              <a:rPr lang="en-US" altLang="ja-JP" dirty="0"/>
              <a:t>1</a:t>
            </a:r>
            <a:r>
              <a:rPr lang="ja-JP" altLang="en-US" dirty="0"/>
              <a:t>％を寄付して</a:t>
            </a:r>
            <a:r>
              <a:rPr lang="ja-JP" altLang="en-US" dirty="0" smtClean="0"/>
              <a:t>きた</a:t>
            </a:r>
            <a:endParaRPr lang="en-US" altLang="ja-JP" dirty="0" smtClean="0"/>
          </a:p>
          <a:p>
            <a:r>
              <a:rPr lang="ja-JP" altLang="en-US" dirty="0" smtClean="0"/>
              <a:t>クレイグさんは</a:t>
            </a:r>
            <a:r>
              <a:rPr lang="ja-JP" altLang="en-US" dirty="0"/>
              <a:t>「ブルーリボン・トラウトフライズ</a:t>
            </a:r>
            <a:r>
              <a:rPr lang="ja-JP" altLang="en-US" dirty="0" smtClean="0"/>
              <a:t>」というお店</a:t>
            </a:r>
            <a:r>
              <a:rPr lang="ja-JP" altLang="en-US" dirty="0"/>
              <a:t>で、売上げの</a:t>
            </a:r>
            <a:r>
              <a:rPr lang="en-US" altLang="ja-JP" dirty="0"/>
              <a:t>2</a:t>
            </a:r>
            <a:r>
              <a:rPr lang="ja-JP" altLang="en-US" dirty="0"/>
              <a:t>％をイエローストーンの自然保護のために</a:t>
            </a:r>
            <a:r>
              <a:rPr lang="ja-JP" altLang="en-US" dirty="0" smtClean="0"/>
              <a:t>寄付してきた。</a:t>
            </a:r>
            <a:endParaRPr lang="en-US" altLang="ja-JP" dirty="0" smtClean="0"/>
          </a:p>
          <a:p>
            <a:r>
              <a:rPr lang="ja-JP" altLang="en-US" dirty="0"/>
              <a:t>その時に両社とも業績が上がっていた</a:t>
            </a:r>
            <a:r>
              <a:rPr lang="ja-JP" altLang="en-US" dirty="0" smtClean="0"/>
              <a:t>。</a:t>
            </a:r>
            <a:endParaRPr lang="en-US" altLang="ja-JP" dirty="0" smtClean="0"/>
          </a:p>
          <a:p>
            <a:r>
              <a:rPr lang="ja-JP" altLang="en-US" dirty="0" smtClean="0"/>
              <a:t>業績の上がる理由として、環境</a:t>
            </a:r>
            <a:r>
              <a:rPr lang="ja-JP" altLang="en-US" dirty="0"/>
              <a:t>に対して寄付活動をすること自体にお客様が共感してくださってビジネスが伸びている側面もある</a:t>
            </a:r>
            <a:r>
              <a:rPr lang="ja-JP" altLang="en-US" dirty="0" smtClean="0"/>
              <a:t>だろうと考えた。</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しかし！お客</a:t>
            </a:r>
            <a:r>
              <a:rPr lang="ja-JP" altLang="en-US" dirty="0"/>
              <a:t>様はどのようにその企業が良い企業か悪い企業か見定める基準が無かった</a:t>
            </a:r>
            <a:r>
              <a:rPr lang="ja-JP" altLang="en-US" dirty="0" smtClean="0"/>
              <a:t>。</a:t>
            </a:r>
            <a:endParaRPr lang="en-US" altLang="ja-JP" dirty="0" smtClean="0"/>
          </a:p>
          <a:p>
            <a:r>
              <a:rPr lang="ja-JP" altLang="en-US" dirty="0" smtClean="0"/>
              <a:t>だったら！自分</a:t>
            </a:r>
            <a:r>
              <a:rPr lang="ja-JP" altLang="en-US" dirty="0"/>
              <a:t>たちで作ろうということで「</a:t>
            </a:r>
            <a:r>
              <a:rPr lang="en-US" altLang="ja-JP" dirty="0"/>
              <a:t>1</a:t>
            </a:r>
            <a:r>
              <a:rPr lang="ja-JP" altLang="en-US" dirty="0"/>
              <a:t>％</a:t>
            </a:r>
            <a:r>
              <a:rPr lang="en-US" altLang="ja-JP" dirty="0"/>
              <a:t>for the planet</a:t>
            </a:r>
            <a:r>
              <a:rPr lang="ja-JP" altLang="en-US" dirty="0"/>
              <a:t>」っていう組織を作りました</a:t>
            </a:r>
            <a:r>
              <a:rPr lang="ja-JP" altLang="en-US" dirty="0" smtClean="0"/>
              <a:t>。</a:t>
            </a:r>
            <a:endParaRPr lang="en-US" altLang="ja-JP" dirty="0" smtClean="0"/>
          </a:p>
          <a:p>
            <a:r>
              <a:rPr lang="ja-JP" altLang="en-US" dirty="0" smtClean="0"/>
              <a:t>もともとクレイグ・マシューズが「</a:t>
            </a:r>
            <a:r>
              <a:rPr lang="en-US" altLang="ja-JP" dirty="0" smtClean="0"/>
              <a:t>1</a:t>
            </a:r>
            <a:r>
              <a:rPr lang="ja-JP" altLang="en-US" dirty="0"/>
              <a:t>％</a:t>
            </a:r>
            <a:r>
              <a:rPr lang="en-US" altLang="ja-JP" dirty="0"/>
              <a:t>for the planet</a:t>
            </a:r>
            <a:r>
              <a:rPr lang="ja-JP" altLang="en-US" dirty="0"/>
              <a:t>」という呼び名を使っていたのでそれをとって組織の名前にしました。</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143000"/>
          </a:xfrm>
        </p:spPr>
        <p:txBody>
          <a:bodyPr/>
          <a:lstStyle/>
          <a:p>
            <a:r>
              <a:rPr kumimoji="1" lang="en-US" altLang="ja-JP" dirty="0" smtClean="0"/>
              <a:t>1%FTP</a:t>
            </a:r>
            <a:r>
              <a:rPr kumimoji="1" lang="ja-JP" altLang="en-US" dirty="0" smtClean="0"/>
              <a:t>　メンバー</a:t>
            </a:r>
            <a:endParaRPr kumimoji="1" lang="ja-JP" altLang="en-US" dirty="0"/>
          </a:p>
        </p:txBody>
      </p:sp>
      <p:sp>
        <p:nvSpPr>
          <p:cNvPr id="3" name="コンテンツ プレースホルダ 2"/>
          <p:cNvSpPr>
            <a:spLocks noGrp="1"/>
          </p:cNvSpPr>
          <p:nvPr>
            <p:ph idx="1"/>
          </p:nvPr>
        </p:nvSpPr>
        <p:spPr>
          <a:xfrm>
            <a:off x="467544" y="2348880"/>
            <a:ext cx="8229600" cy="2908920"/>
          </a:xfrm>
        </p:spPr>
        <p:txBody>
          <a:bodyPr/>
          <a:lstStyle/>
          <a:p>
            <a:r>
              <a:rPr kumimoji="1" lang="ja-JP" altLang="en-US" dirty="0" smtClean="0"/>
              <a:t>メンバー企業数：１４８２社以上</a:t>
            </a:r>
            <a:endParaRPr kumimoji="1" lang="en-US" altLang="ja-JP" dirty="0" smtClean="0"/>
          </a:p>
          <a:p>
            <a:r>
              <a:rPr lang="ja-JP" altLang="en-US" dirty="0" smtClean="0"/>
              <a:t>加盟国：</a:t>
            </a:r>
            <a:r>
              <a:rPr lang="en-US" altLang="ja-JP" dirty="0" smtClean="0"/>
              <a:t>38</a:t>
            </a:r>
            <a:r>
              <a:rPr lang="ja-JP" altLang="en-US" dirty="0" smtClean="0"/>
              <a:t>カ国</a:t>
            </a:r>
            <a:endParaRPr lang="en-US" altLang="ja-JP" dirty="0" smtClean="0"/>
          </a:p>
          <a:p>
            <a:r>
              <a:rPr kumimoji="1" lang="ja-JP" altLang="en-US" dirty="0" smtClean="0"/>
              <a:t>日本企業数：</a:t>
            </a:r>
            <a:r>
              <a:rPr kumimoji="1" lang="en-US" altLang="ja-JP" dirty="0" smtClean="0"/>
              <a:t>17</a:t>
            </a:r>
            <a:r>
              <a:rPr kumimoji="1" lang="ja-JP" altLang="en-US" dirty="0" smtClean="0"/>
              <a:t>社</a:t>
            </a:r>
            <a:endParaRPr kumimoji="1" lang="en-US" altLang="ja-JP" dirty="0" smtClean="0"/>
          </a:p>
          <a:p>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1%FTP</a:t>
            </a:r>
            <a:r>
              <a:rPr lang="ja-JP" altLang="en-US" dirty="0" smtClean="0"/>
              <a:t>と</a:t>
            </a:r>
            <a:r>
              <a:rPr lang="en-US" altLang="ja-JP" dirty="0" smtClean="0"/>
              <a:t>Jack Johnson</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サーフミュージックで有名なジャック・ジョンソンと彼の音楽・映像会社のブラッシュファイアー・レコード、ザ・ムーンシャイン・コンスピラシーが、</a:t>
            </a:r>
            <a:r>
              <a:rPr lang="en-US" altLang="ja-JP" dirty="0" smtClean="0"/>
              <a:t>1</a:t>
            </a:r>
            <a:r>
              <a:rPr lang="ja-JP" altLang="en-US" dirty="0" smtClean="0"/>
              <a:t>％</a:t>
            </a:r>
            <a:r>
              <a:rPr lang="en-US" altLang="ja-JP" dirty="0" smtClean="0"/>
              <a:t>FTP</a:t>
            </a:r>
            <a:r>
              <a:rPr lang="ja-JP" altLang="en-US" dirty="0" smtClean="0"/>
              <a:t>の</a:t>
            </a:r>
            <a:r>
              <a:rPr lang="en-US" altLang="ja-JP" dirty="0" smtClean="0"/>
              <a:t>50</a:t>
            </a:r>
            <a:r>
              <a:rPr lang="ja-JP" altLang="en-US" dirty="0" smtClean="0"/>
              <a:t>番目のメンバーです。</a:t>
            </a:r>
            <a:endParaRPr lang="en-US" altLang="ja-JP" dirty="0" smtClean="0"/>
          </a:p>
          <a:p>
            <a:r>
              <a:rPr lang="en-US" altLang="ja-JP" dirty="0"/>
              <a:t>http://www.youtube.com/watch?v=r8NTFl8SCV0&amp;feature=player_embedded</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以下参考文献</a:t>
            </a:r>
            <a:endParaRPr kumimoji="1" lang="ja-JP" altLang="en-US" dirty="0"/>
          </a:p>
        </p:txBody>
      </p:sp>
      <p:sp>
        <p:nvSpPr>
          <p:cNvPr id="3" name="コンテンツ プレースホルダ 2"/>
          <p:cNvSpPr>
            <a:spLocks noGrp="1"/>
          </p:cNvSpPr>
          <p:nvPr>
            <p:ph idx="1"/>
          </p:nvPr>
        </p:nvSpPr>
        <p:spPr/>
        <p:txBody>
          <a:bodyPr/>
          <a:lstStyle/>
          <a:p>
            <a:r>
              <a:rPr lang="en-US" altLang="ja-JP" dirty="0">
                <a:hlinkClick r:id="rId3"/>
              </a:rPr>
              <a:t>http://</a:t>
            </a:r>
            <a:r>
              <a:rPr lang="en-US" altLang="ja-JP" dirty="0" smtClean="0">
                <a:hlinkClick r:id="rId3"/>
              </a:rPr>
              <a:t>www.surfdayz.jp/1for-the-planet.html</a:t>
            </a:r>
            <a:endParaRPr lang="en-US" altLang="ja-JP" dirty="0" smtClean="0"/>
          </a:p>
          <a:p>
            <a:r>
              <a:rPr lang="en-US" altLang="ja-JP" dirty="0">
                <a:hlinkClick r:id="rId4"/>
              </a:rPr>
              <a:t>http://www.onepercentfortheplanet.org/en</a:t>
            </a:r>
            <a:r>
              <a:rPr lang="en-US" altLang="ja-JP" dirty="0" smtClean="0">
                <a:hlinkClick r:id="rId4"/>
              </a:rPr>
              <a:t>/</a:t>
            </a:r>
            <a:endParaRPr lang="en-US" altLang="ja-JP" dirty="0" smtClean="0"/>
          </a:p>
          <a:p>
            <a:r>
              <a:rPr lang="en-US" altLang="ja-JP" dirty="0">
                <a:hlinkClick r:id="rId5"/>
              </a:rPr>
              <a:t>http://www.youtube.com</a:t>
            </a:r>
            <a:r>
              <a:rPr lang="en-US" altLang="ja-JP" dirty="0" smtClean="0">
                <a:hlinkClick r:id="rId5"/>
              </a:rPr>
              <a:t>/</a:t>
            </a:r>
            <a:endParaRPr lang="en-US" altLang="ja-JP" dirty="0" smtClean="0"/>
          </a:p>
          <a:p>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Jack</a:t>
            </a:r>
            <a:r>
              <a:rPr kumimoji="1" lang="ja-JP" altLang="en-US" dirty="0" smtClean="0"/>
              <a:t>　</a:t>
            </a:r>
            <a:r>
              <a:rPr kumimoji="1" lang="en-US" altLang="ja-JP" dirty="0" smtClean="0"/>
              <a:t>Johnson</a:t>
            </a:r>
            <a:r>
              <a:rPr kumimoji="1" lang="ja-JP" altLang="en-US" dirty="0" smtClean="0"/>
              <a:t>　</a:t>
            </a:r>
            <a:r>
              <a:rPr kumimoji="1" lang="en-US" altLang="ja-JP" dirty="0" smtClean="0"/>
              <a:t>: )</a:t>
            </a:r>
            <a:endParaRPr kumimoji="1" lang="ja-JP" altLang="en-US" dirty="0"/>
          </a:p>
        </p:txBody>
      </p:sp>
      <p:pic>
        <p:nvPicPr>
          <p:cNvPr id="4" name="コンテンツ プレースホルダ 3" descr="08021423.jpg"/>
          <p:cNvPicPr>
            <a:picLocks noGrp="1" noChangeAspect="1"/>
          </p:cNvPicPr>
          <p:nvPr>
            <p:ph idx="1"/>
          </p:nvPr>
        </p:nvPicPr>
        <p:blipFill>
          <a:blip r:embed="rId3" cstate="print"/>
          <a:stretch>
            <a:fillRect/>
          </a:stretch>
        </p:blipFill>
        <p:spPr>
          <a:xfrm>
            <a:off x="683568" y="1412776"/>
            <a:ext cx="7302132" cy="4940349"/>
          </a:xfrm>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338</Words>
  <Application>Microsoft Macintosh PowerPoint</Application>
  <PresentationFormat>画面に合わせる (4:3)</PresentationFormat>
  <Paragraphs>37</Paragraphs>
  <Slides>9</Slides>
  <Notes>9</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1％　FOR THE PLANET</vt:lpstr>
      <vt:lpstr>創立者など・・・</vt:lpstr>
      <vt:lpstr>シュイナードさんとクレイグさん</vt:lpstr>
      <vt:lpstr>設立のきっかけ</vt:lpstr>
      <vt:lpstr>PowerPoint プレゼンテーション</vt:lpstr>
      <vt:lpstr>1%FTP　メンバー</vt:lpstr>
      <vt:lpstr>1%FTPとJack Johnson</vt:lpstr>
      <vt:lpstr>以下参考文献</vt:lpstr>
      <vt:lpstr>Jack　Johnson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go</dc:creator>
  <cp:lastModifiedBy>川崎 一彦</cp:lastModifiedBy>
  <cp:revision>13</cp:revision>
  <dcterms:created xsi:type="dcterms:W3CDTF">2010-12-13T15:40:27Z</dcterms:created>
  <dcterms:modified xsi:type="dcterms:W3CDTF">2010-12-14T10:09:12Z</dcterms:modified>
</cp:coreProperties>
</file>