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F4FAD7-04C2-487E-B649-D930697E2454}" type="datetimeFigureOut">
              <a:rPr kumimoji="1" lang="ja-JP" altLang="en-US" smtClean="0"/>
              <a:t>2011/7/5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C4CE035-AD21-4880-A8F2-57C16F14E697}" type="slidenum">
              <a:rPr kumimoji="1" lang="ja-JP" altLang="en-US" smtClean="0"/>
              <a:t>‹#›</a:t>
            </a:fld>
            <a:endParaRPr kumimoji="1" lang="ja-JP" alt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F4FAD7-04C2-487E-B649-D930697E2454}" type="datetimeFigureOut">
              <a:rPr kumimoji="1" lang="ja-JP" altLang="en-US" smtClean="0"/>
              <a:t>2011/7/5</a:t>
            </a:fld>
            <a:endParaRPr kumimoji="1" lang="ja-JP"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C4CE035-AD21-4880-A8F2-57C16F14E697}"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ja.wikipedia.org/wiki/6%E6%9C%888%E6%97%A5" TargetMode="External"/><Relationship Id="rId2" Type="http://schemas.openxmlformats.org/officeDocument/2006/relationships/hyperlink" Target="http://ja.wikipedia.org/wiki/1986%E5%B9%B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75655" y="5052545"/>
            <a:ext cx="6192689" cy="1544807"/>
          </a:xfrm>
        </p:spPr>
        <p:txBody>
          <a:bodyPr>
            <a:noAutofit/>
          </a:bodyPr>
          <a:lstStyle/>
          <a:p>
            <a:r>
              <a:rPr kumimoji="1" lang="ja-JP" altLang="en-US" sz="3600" dirty="0" smtClean="0"/>
              <a:t>　　　　　　</a:t>
            </a:r>
            <a:r>
              <a:rPr kumimoji="1" lang="en-US" altLang="ja-JP" sz="3600" dirty="0" smtClean="0"/>
              <a:t>8awk1124</a:t>
            </a:r>
          </a:p>
          <a:p>
            <a:r>
              <a:rPr lang="ja-JP" altLang="en-US" sz="3600" dirty="0" smtClean="0"/>
              <a:t>　　　　　　四阿　菜々子</a:t>
            </a:r>
            <a:endParaRPr kumimoji="1" lang="ja-JP" altLang="en-US" sz="3600" dirty="0"/>
          </a:p>
        </p:txBody>
      </p:sp>
      <p:sp>
        <p:nvSpPr>
          <p:cNvPr id="2" name="タイトル 1"/>
          <p:cNvSpPr>
            <a:spLocks noGrp="1"/>
          </p:cNvSpPr>
          <p:nvPr>
            <p:ph type="ctrTitle"/>
          </p:nvPr>
        </p:nvSpPr>
        <p:spPr>
          <a:xfrm>
            <a:off x="817581" y="1340769"/>
            <a:ext cx="7175351" cy="2088232"/>
          </a:xfrm>
        </p:spPr>
        <p:txBody>
          <a:bodyPr/>
          <a:lstStyle/>
          <a:p>
            <a:r>
              <a:rPr kumimoji="1" lang="en-US" altLang="ja-JP" dirty="0" smtClean="0"/>
              <a:t>Bjork</a:t>
            </a:r>
            <a:r>
              <a:rPr lang="ja-JP" altLang="en-US" sz="3600" dirty="0" smtClean="0"/>
              <a:t>の世界</a:t>
            </a:r>
            <a:endParaRPr kumimoji="1" lang="ja-JP" altLang="en-US" dirty="0"/>
          </a:p>
        </p:txBody>
      </p:sp>
    </p:spTree>
    <p:extLst>
      <p:ext uri="{BB962C8B-B14F-4D97-AF65-F5344CB8AC3E}">
        <p14:creationId xmlns:p14="http://schemas.microsoft.com/office/powerpoint/2010/main" val="354306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84168" y="5949279"/>
            <a:ext cx="2125796" cy="216023"/>
          </a:xfrm>
        </p:spPr>
        <p:txBody>
          <a:bodyPr/>
          <a:lstStyle/>
          <a:p>
            <a:pPr marL="0" indent="0">
              <a:buNone/>
            </a:pPr>
            <a:endParaRPr kumimoji="1" lang="ja-JP" altLang="en-US" sz="2800" dirty="0"/>
          </a:p>
        </p:txBody>
      </p:sp>
      <p:sp>
        <p:nvSpPr>
          <p:cNvPr id="3" name="コンテンツ プレースホルダー 2"/>
          <p:cNvSpPr>
            <a:spLocks noGrp="1"/>
          </p:cNvSpPr>
          <p:nvPr>
            <p:ph sz="quarter" idx="13"/>
          </p:nvPr>
        </p:nvSpPr>
        <p:spPr>
          <a:xfrm>
            <a:off x="1143000" y="731520"/>
            <a:ext cx="6400800" cy="4857720"/>
          </a:xfrm>
        </p:spPr>
        <p:txBody>
          <a:bodyPr/>
          <a:lstStyle/>
          <a:p>
            <a:r>
              <a:rPr kumimoji="1" lang="ja-JP" altLang="en-US" sz="3200" dirty="0" smtClean="0"/>
              <a:t>北欧の歌手として思い浮かぶのは。。。。。</a:t>
            </a:r>
            <a:endParaRPr kumimoji="1" lang="en-US" altLang="ja-JP" sz="3200" dirty="0" smtClean="0"/>
          </a:p>
          <a:p>
            <a:endParaRPr kumimoji="1" lang="en-US" altLang="ja-JP" dirty="0" smtClean="0"/>
          </a:p>
          <a:p>
            <a:r>
              <a:rPr lang="en-US" altLang="ja-JP" dirty="0" smtClean="0"/>
              <a:t>ABBA</a:t>
            </a:r>
            <a:r>
              <a:rPr lang="ja-JP" altLang="en-US" dirty="0" smtClean="0"/>
              <a:t>（スウェーデン）</a:t>
            </a:r>
            <a:endParaRPr lang="en-US" altLang="ja-JP" dirty="0" smtClean="0"/>
          </a:p>
          <a:p>
            <a:r>
              <a:rPr lang="en-US" altLang="ja-JP" dirty="0" smtClean="0"/>
              <a:t>Enya</a:t>
            </a:r>
            <a:r>
              <a:rPr kumimoji="1" lang="ja-JP" altLang="en-US" dirty="0" smtClean="0"/>
              <a:t>（アイ</a:t>
            </a:r>
            <a:r>
              <a:rPr lang="ja-JP" altLang="en-US" dirty="0"/>
              <a:t>ル</a:t>
            </a:r>
            <a:r>
              <a:rPr kumimoji="1" lang="ja-JP" altLang="en-US" dirty="0" smtClean="0"/>
              <a:t>ランド）</a:t>
            </a:r>
            <a:r>
              <a:rPr kumimoji="1" lang="en-US" altLang="ja-JP" dirty="0" smtClean="0"/>
              <a:t>Bjork(</a:t>
            </a:r>
            <a:r>
              <a:rPr kumimoji="1" lang="ja-JP" altLang="en-US" dirty="0" smtClean="0"/>
              <a:t>アイスランド）</a:t>
            </a:r>
            <a:endParaRPr kumimoji="1" lang="en-US" altLang="ja-JP" dirty="0" smtClean="0"/>
          </a:p>
          <a:p>
            <a:pPr marL="45720" indent="0">
              <a:buNone/>
            </a:pPr>
            <a:r>
              <a:rPr kumimoji="1" lang="ja-JP" altLang="en-US" dirty="0" smtClean="0"/>
              <a:t>　　　の方々位しか思い浮かばない</a:t>
            </a:r>
            <a:r>
              <a:rPr kumimoji="1" lang="ja-JP" altLang="en-US" dirty="0" err="1" smtClean="0"/>
              <a:t>。。。</a:t>
            </a:r>
            <a:endParaRPr kumimoji="1" lang="en-US" altLang="ja-JP" dirty="0" smtClean="0"/>
          </a:p>
          <a:p>
            <a:pPr marL="45720" indent="0">
              <a:buNone/>
            </a:pPr>
            <a:endParaRPr lang="en-US" altLang="ja-JP" dirty="0" smtClean="0"/>
          </a:p>
          <a:p>
            <a:pPr marL="45720" indent="0">
              <a:buNone/>
            </a:pPr>
            <a:endParaRPr lang="en-US" altLang="ja-JP" dirty="0"/>
          </a:p>
          <a:p>
            <a:pPr marL="45720" indent="0">
              <a:buNone/>
            </a:pPr>
            <a:r>
              <a:rPr lang="en-US" altLang="ja-JP" dirty="0" err="1" smtClean="0"/>
              <a:t>Enya</a:t>
            </a:r>
            <a:r>
              <a:rPr lang="ja-JP" altLang="en-US" dirty="0" smtClean="0"/>
              <a:t>と</a:t>
            </a:r>
            <a:r>
              <a:rPr lang="en-US" altLang="ja-JP" dirty="0" smtClean="0"/>
              <a:t>Bjork</a:t>
            </a:r>
            <a:r>
              <a:rPr lang="ja-JP" altLang="en-US" dirty="0" err="1" smtClean="0"/>
              <a:t>に共</a:t>
            </a:r>
            <a:r>
              <a:rPr lang="ja-JP" altLang="en-US" dirty="0" smtClean="0"/>
              <a:t>通するように感じるのは独特な自然と一体となった音楽</a:t>
            </a:r>
            <a:endParaRPr lang="en-US" altLang="ja-JP" dirty="0"/>
          </a:p>
          <a:p>
            <a:pPr marL="45720" indent="0">
              <a:buNone/>
            </a:pPr>
            <a:endParaRPr kumimoji="1" lang="en-US" altLang="ja-JP" dirty="0" smtClean="0"/>
          </a:p>
          <a:p>
            <a:pPr marL="45720" indent="0">
              <a:buNone/>
            </a:pPr>
            <a:endParaRPr kumimoji="1" lang="en-US" altLang="ja-JP" dirty="0" smtClean="0"/>
          </a:p>
          <a:p>
            <a:endParaRPr kumimoji="1" lang="ja-JP" altLang="en-US" dirty="0"/>
          </a:p>
        </p:txBody>
      </p:sp>
      <p:sp>
        <p:nvSpPr>
          <p:cNvPr id="5" name="下矢印 4"/>
          <p:cNvSpPr/>
          <p:nvPr/>
        </p:nvSpPr>
        <p:spPr>
          <a:xfrm>
            <a:off x="4094236" y="182709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638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3658790" y="1700808"/>
            <a:ext cx="4297585" cy="4233856"/>
          </a:xfrm>
        </p:spPr>
        <p:txBody>
          <a:bodyPr>
            <a:normAutofit lnSpcReduction="10000"/>
          </a:bodyPr>
          <a:lstStyle/>
          <a:p>
            <a:r>
              <a:rPr lang="ja-JP" altLang="en-US" dirty="0" smtClean="0"/>
              <a:t>ビョークは</a:t>
            </a:r>
            <a:r>
              <a:rPr lang="ja-JP" altLang="en-US" dirty="0"/>
              <a:t>、アイスランド・レイキャヴィーク生まれの女性歌手、シンガーソングライター、作曲家、女優</a:t>
            </a:r>
            <a:r>
              <a:rPr lang="ja-JP" altLang="en-US" dirty="0" smtClean="0"/>
              <a:t>。</a:t>
            </a:r>
            <a:endParaRPr lang="en-US" altLang="ja-JP" dirty="0" smtClean="0"/>
          </a:p>
          <a:p>
            <a:endParaRPr lang="ja-JP" altLang="en-US" dirty="0"/>
          </a:p>
          <a:p>
            <a:endParaRPr lang="en-US" altLang="ja-JP" dirty="0" smtClean="0"/>
          </a:p>
          <a:p>
            <a:r>
              <a:rPr lang="ja-JP" altLang="en-US" dirty="0" smtClean="0"/>
              <a:t>様々</a:t>
            </a:r>
            <a:r>
              <a:rPr lang="ja-JP" altLang="en-US" dirty="0"/>
              <a:t>なジャンルの音楽に影響を受けた革新的な音楽を生み出すことで知られ、グラミー賞に</a:t>
            </a:r>
            <a:r>
              <a:rPr lang="en-US" altLang="ja-JP" dirty="0"/>
              <a:t>12</a:t>
            </a:r>
            <a:r>
              <a:rPr lang="ja-JP" altLang="en-US" dirty="0"/>
              <a:t>回、アカデミー賞に</a:t>
            </a:r>
            <a:r>
              <a:rPr lang="en-US" altLang="ja-JP" dirty="0"/>
              <a:t>1</a:t>
            </a:r>
            <a:r>
              <a:rPr lang="ja-JP" altLang="en-US" dirty="0"/>
              <a:t>回ノミネートされるなど多数の賞を獲得している。</a:t>
            </a:r>
          </a:p>
          <a:p>
            <a:endParaRPr lang="ja-JP" altLang="en-US" dirty="0"/>
          </a:p>
          <a:p>
            <a:endParaRPr kumimoji="1" lang="ja-JP" altLang="en-US" dirty="0"/>
          </a:p>
        </p:txBody>
      </p:sp>
      <p:sp>
        <p:nvSpPr>
          <p:cNvPr id="6" name="タイトル 5"/>
          <p:cNvSpPr>
            <a:spLocks noGrp="1"/>
          </p:cNvSpPr>
          <p:nvPr>
            <p:ph type="ctrTitle"/>
          </p:nvPr>
        </p:nvSpPr>
        <p:spPr>
          <a:xfrm>
            <a:off x="827584" y="101257"/>
            <a:ext cx="7175351" cy="1167503"/>
          </a:xfrm>
        </p:spPr>
        <p:txBody>
          <a:bodyPr/>
          <a:lstStyle/>
          <a:p>
            <a:r>
              <a:rPr kumimoji="1" lang="en-US" altLang="ja-JP" dirty="0" smtClean="0"/>
              <a:t>Bjork</a:t>
            </a:r>
            <a:r>
              <a:rPr kumimoji="1" lang="ja-JP" altLang="en-US" sz="3200" dirty="0" err="1" smtClean="0"/>
              <a:t>って</a:t>
            </a:r>
            <a:r>
              <a:rPr kumimoji="1" lang="ja-JP" altLang="en-US" sz="3200" dirty="0" smtClean="0"/>
              <a:t>どんな歌手？？</a:t>
            </a:r>
            <a:endParaRPr kumimoji="1" lang="ja-JP" altLang="en-US" dirty="0"/>
          </a:p>
        </p:txBody>
      </p:sp>
      <p:pic>
        <p:nvPicPr>
          <p:cNvPr id="1027" name="Picture 3" descr="C:\Users\nanako\Document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2880320" cy="30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6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サブタイトル 21"/>
          <p:cNvSpPr>
            <a:spLocks noGrp="1"/>
          </p:cNvSpPr>
          <p:nvPr>
            <p:ph type="subTitle" idx="1"/>
          </p:nvPr>
        </p:nvSpPr>
        <p:spPr>
          <a:xfrm>
            <a:off x="981604" y="3861048"/>
            <a:ext cx="7406819" cy="2397093"/>
          </a:xfrm>
        </p:spPr>
        <p:txBody>
          <a:bodyPr>
            <a:normAutofit fontScale="77500" lnSpcReduction="20000"/>
          </a:bodyPr>
          <a:lstStyle/>
          <a:p>
            <a:r>
              <a:rPr lang="ja-JP" altLang="en-US" dirty="0"/>
              <a:t>ヒッピームーブメントに影響を受けた</a:t>
            </a:r>
            <a:r>
              <a:rPr lang="ja-JP" altLang="en-US" dirty="0" smtClean="0"/>
              <a:t>両親の</a:t>
            </a:r>
            <a:r>
              <a:rPr lang="ja-JP" altLang="en-US" dirty="0"/>
              <a:t>もと、</a:t>
            </a:r>
            <a:r>
              <a:rPr lang="en-US" altLang="ja-JP" dirty="0">
                <a:solidFill>
                  <a:srgbClr val="FF0000"/>
                </a:solidFill>
              </a:rPr>
              <a:t>4</a:t>
            </a:r>
            <a:r>
              <a:rPr lang="ja-JP" altLang="en-US" dirty="0"/>
              <a:t>歳の頃から作曲を始め、</a:t>
            </a:r>
            <a:r>
              <a:rPr lang="en-US" altLang="ja-JP" dirty="0"/>
              <a:t>7</a:t>
            </a:r>
            <a:r>
              <a:rPr lang="ja-JP" altLang="en-US" dirty="0"/>
              <a:t>歳から地元の音楽学校に通いフルートやピアノ、クラシックを学ぶ。</a:t>
            </a:r>
          </a:p>
          <a:p>
            <a:endParaRPr lang="ja-JP" altLang="en-US" dirty="0"/>
          </a:p>
          <a:p>
            <a:r>
              <a:rPr lang="en-US" altLang="ja-JP" dirty="0"/>
              <a:t>1977</a:t>
            </a:r>
            <a:r>
              <a:rPr lang="ja-JP" altLang="en-US" dirty="0"/>
              <a:t>年に母ヒュドゥルの勧めで</a:t>
            </a:r>
            <a:r>
              <a:rPr lang="en-US" altLang="ja-JP" dirty="0"/>
              <a:t>12</a:t>
            </a:r>
            <a:r>
              <a:rPr lang="ja-JP" altLang="en-US" dirty="0"/>
              <a:t>歳にしてアルバム</a:t>
            </a:r>
            <a:r>
              <a:rPr lang="en-US" altLang="ja-JP" dirty="0"/>
              <a:t>『</a:t>
            </a:r>
            <a:r>
              <a:rPr lang="en-US" altLang="ja-JP" dirty="0" err="1"/>
              <a:t>Björk</a:t>
            </a:r>
            <a:r>
              <a:rPr lang="en-US" altLang="ja-JP" dirty="0"/>
              <a:t> </a:t>
            </a:r>
            <a:r>
              <a:rPr lang="en-US" altLang="ja-JP" dirty="0" err="1"/>
              <a:t>Guðmundsdóttir</a:t>
            </a:r>
            <a:r>
              <a:rPr lang="en-US" altLang="ja-JP" dirty="0"/>
              <a:t>』</a:t>
            </a:r>
            <a:r>
              <a:rPr lang="ja-JP" altLang="en-US" dirty="0"/>
              <a:t>でデビュー</a:t>
            </a:r>
            <a:r>
              <a:rPr lang="ja-JP" altLang="en-US" dirty="0" smtClean="0"/>
              <a:t>。</a:t>
            </a:r>
            <a:endParaRPr lang="en-US" altLang="ja-JP" dirty="0" smtClean="0"/>
          </a:p>
          <a:p>
            <a:endParaRPr lang="en-US" altLang="ja-JP" dirty="0" smtClean="0"/>
          </a:p>
          <a:p>
            <a:r>
              <a:rPr lang="ja-JP" altLang="en-US" dirty="0" smtClean="0"/>
              <a:t>しかし</a:t>
            </a:r>
            <a:r>
              <a:rPr lang="ja-JP" altLang="en-US" dirty="0"/>
              <a:t>彼女自身はカバーばかりで自分の曲が</a:t>
            </a:r>
            <a:r>
              <a:rPr lang="en-US" altLang="ja-JP" dirty="0"/>
              <a:t>1</a:t>
            </a:r>
            <a:r>
              <a:rPr lang="ja-JP" altLang="en-US" dirty="0"/>
              <a:t>曲しか入っていないこのアルバムに満足していない発言を後に残しており、レコード会社からの</a:t>
            </a:r>
            <a:r>
              <a:rPr lang="en-US" altLang="ja-JP" dirty="0"/>
              <a:t>2</a:t>
            </a:r>
            <a:r>
              <a:rPr lang="ja-JP" altLang="en-US" dirty="0"/>
              <a:t>枚目のアルバムの話を断り、天才少女の肩書きと決別する。</a:t>
            </a:r>
          </a:p>
          <a:p>
            <a:endParaRPr lang="ja-JP" altLang="en-US" dirty="0"/>
          </a:p>
          <a:p>
            <a:endParaRPr kumimoji="1" lang="ja-JP" altLang="en-US" dirty="0"/>
          </a:p>
        </p:txBody>
      </p:sp>
      <p:sp>
        <p:nvSpPr>
          <p:cNvPr id="21" name="タイトル 20"/>
          <p:cNvSpPr>
            <a:spLocks noGrp="1"/>
          </p:cNvSpPr>
          <p:nvPr>
            <p:ph type="ctrTitle"/>
          </p:nvPr>
        </p:nvSpPr>
        <p:spPr>
          <a:xfrm>
            <a:off x="817581" y="557357"/>
            <a:ext cx="7175351" cy="959915"/>
          </a:xfrm>
        </p:spPr>
        <p:txBody>
          <a:bodyPr/>
          <a:lstStyle/>
          <a:p>
            <a:pPr marL="182880" indent="0">
              <a:buNone/>
            </a:pPr>
            <a:r>
              <a:rPr lang="ja-JP" altLang="en-US" sz="3200" dirty="0"/>
              <a:t>枠</a:t>
            </a:r>
            <a:r>
              <a:rPr lang="ja-JP" altLang="en-US" sz="3200" dirty="0" smtClean="0"/>
              <a:t>にとらわれることのない</a:t>
            </a:r>
            <a:r>
              <a:rPr lang="en-US" altLang="ja-JP" sz="3200" dirty="0" smtClean="0"/>
              <a:t/>
            </a:r>
            <a:br>
              <a:rPr lang="en-US" altLang="ja-JP" sz="3200" dirty="0" smtClean="0"/>
            </a:br>
            <a:r>
              <a:rPr lang="ja-JP" altLang="en-US" sz="3200" dirty="0" smtClean="0"/>
              <a:t>音楽性と活動歴</a:t>
            </a:r>
            <a:endParaRPr kumimoji="1" lang="ja-JP" altLang="en-US" sz="3200" dirty="0"/>
          </a:p>
        </p:txBody>
      </p:sp>
      <p:sp>
        <p:nvSpPr>
          <p:cNvPr id="17" name="タイトル 3"/>
          <p:cNvSpPr txBox="1">
            <a:spLocks/>
          </p:cNvSpPr>
          <p:nvPr/>
        </p:nvSpPr>
        <p:spPr>
          <a:xfrm>
            <a:off x="981604" y="394282"/>
            <a:ext cx="7155344" cy="224598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a:p>
        </p:txBody>
      </p:sp>
      <p:sp>
        <p:nvSpPr>
          <p:cNvPr id="18" name="タイトル 3"/>
          <p:cNvSpPr txBox="1">
            <a:spLocks/>
          </p:cNvSpPr>
          <p:nvPr/>
        </p:nvSpPr>
        <p:spPr>
          <a:xfrm>
            <a:off x="947502" y="557356"/>
            <a:ext cx="6847306" cy="191983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625849"/>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5153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58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9913" y="3861048"/>
            <a:ext cx="4392488" cy="1726128"/>
          </a:xfrm>
        </p:spPr>
        <p:txBody>
          <a:bodyPr/>
          <a:lstStyle/>
          <a:p>
            <a:r>
              <a:rPr lang="en-US" altLang="ja-JP" sz="2000" dirty="0">
                <a:hlinkClick r:id="rId2" action="ppaction://hlinkfile" tooltip="1986年"/>
              </a:rPr>
              <a:t>1986</a:t>
            </a:r>
            <a:r>
              <a:rPr lang="ja-JP" altLang="en-US" sz="2000" dirty="0">
                <a:hlinkClick r:id="rId2" action="ppaction://hlinkfile" tooltip="1986年"/>
              </a:rPr>
              <a:t>年</a:t>
            </a:r>
            <a:r>
              <a:rPr lang="ja-JP" altLang="en-US" sz="2000" dirty="0"/>
              <a:t>、ギタリストのソール・エルドンと結婚し、</a:t>
            </a:r>
            <a:r>
              <a:rPr lang="en-US" altLang="ja-JP" sz="2000" dirty="0">
                <a:hlinkClick r:id="rId3" action="ppaction://hlinkfile" tooltip="6月8日"/>
              </a:rPr>
              <a:t>6</a:t>
            </a:r>
            <a:r>
              <a:rPr lang="ja-JP" altLang="en-US" sz="2000" dirty="0">
                <a:hlinkClick r:id="rId3" action="ppaction://hlinkfile" tooltip="6月8日"/>
              </a:rPr>
              <a:t>月</a:t>
            </a:r>
            <a:r>
              <a:rPr lang="en-US" altLang="ja-JP" sz="2000" dirty="0">
                <a:hlinkClick r:id="rId3" action="ppaction://hlinkfile" tooltip="6月8日"/>
              </a:rPr>
              <a:t>8</a:t>
            </a:r>
            <a:r>
              <a:rPr lang="ja-JP" altLang="en-US" sz="2000" dirty="0">
                <a:hlinkClick r:id="rId3" action="ppaction://hlinkfile" tooltip="6月8日"/>
              </a:rPr>
              <a:t>日</a:t>
            </a:r>
            <a:r>
              <a:rPr lang="ja-JP" altLang="en-US" sz="2000" dirty="0"/>
              <a:t>に息子シンドリを出産</a:t>
            </a:r>
            <a:r>
              <a:rPr lang="ja-JP" altLang="en-US" dirty="0"/>
              <a:t>。</a:t>
            </a:r>
            <a:endParaRPr kumimoji="1" lang="ja-JP" altLang="en-US" dirty="0"/>
          </a:p>
        </p:txBody>
      </p:sp>
      <p:sp>
        <p:nvSpPr>
          <p:cNvPr id="3" name="コンテンツ プレースホルダー 2"/>
          <p:cNvSpPr>
            <a:spLocks noGrp="1"/>
          </p:cNvSpPr>
          <p:nvPr>
            <p:ph sz="quarter" idx="13"/>
          </p:nvPr>
        </p:nvSpPr>
        <p:spPr>
          <a:xfrm>
            <a:off x="1143000" y="731520"/>
            <a:ext cx="6400800" cy="3201536"/>
          </a:xfrm>
        </p:spPr>
        <p:txBody>
          <a:bodyPr>
            <a:normAutofit/>
          </a:bodyPr>
          <a:lstStyle/>
          <a:p>
            <a:r>
              <a:rPr lang="ja-JP" altLang="en-US" dirty="0"/>
              <a:t>さらに</a:t>
            </a:r>
            <a:r>
              <a:rPr lang="ja-JP" altLang="en-US" dirty="0" smtClean="0"/>
              <a:t>、</a:t>
            </a:r>
            <a:endParaRPr lang="en-US" altLang="ja-JP" dirty="0" smtClean="0"/>
          </a:p>
          <a:p>
            <a:r>
              <a:rPr lang="ja-JP" altLang="en-US" dirty="0" smtClean="0">
                <a:solidFill>
                  <a:srgbClr val="FFC000"/>
                </a:solidFill>
              </a:rPr>
              <a:t>アーティスト</a:t>
            </a:r>
            <a:r>
              <a:rPr lang="ja-JP" altLang="en-US" dirty="0">
                <a:solidFill>
                  <a:srgbClr val="FFC000"/>
                </a:solidFill>
              </a:rPr>
              <a:t>たるもの新しいものを創造することが使命であり、過去の作品を演奏することの多いアカデミックな音楽教育に疑問を</a:t>
            </a:r>
            <a:r>
              <a:rPr lang="ja-JP" altLang="en-US" dirty="0" smtClean="0">
                <a:solidFill>
                  <a:srgbClr val="FFC000"/>
                </a:solidFill>
              </a:rPr>
              <a:t>呈する</a:t>
            </a:r>
            <a:endParaRPr lang="en-US" altLang="ja-JP" dirty="0" smtClean="0">
              <a:solidFill>
                <a:srgbClr val="FFC000"/>
              </a:solidFill>
            </a:endParaRPr>
          </a:p>
          <a:p>
            <a:r>
              <a:rPr lang="ja-JP" altLang="en-US" dirty="0" smtClean="0"/>
              <a:t>といった発言</a:t>
            </a:r>
            <a:r>
              <a:rPr lang="ja-JP" altLang="en-US" dirty="0"/>
              <a:t>をしており、その後アイスランドに訪れたパンクの波に影響され</a:t>
            </a:r>
            <a:r>
              <a:rPr lang="en-US" altLang="ja-JP" dirty="0">
                <a:solidFill>
                  <a:srgbClr val="FF0000"/>
                </a:solidFill>
              </a:rPr>
              <a:t>13</a:t>
            </a:r>
            <a:r>
              <a:rPr lang="ja-JP" altLang="en-US" dirty="0"/>
              <a:t>歳で「タッピティカラス」などのいくつかのバンドを結成。さまざまなパートを担当する。</a:t>
            </a:r>
          </a:p>
          <a:p>
            <a:endParaRPr lang="ja-JP"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717032"/>
            <a:ext cx="2016224" cy="269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24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9752" y="329260"/>
            <a:ext cx="5966666" cy="2019620"/>
          </a:xfrm>
        </p:spPr>
        <p:txBody>
          <a:bodyPr/>
          <a:lstStyle/>
          <a:p>
            <a:pPr marL="0" indent="0">
              <a:buNone/>
            </a:pPr>
            <a:r>
              <a:rPr kumimoji="1" lang="ja-JP" altLang="en-US" sz="3200" dirty="0" smtClean="0"/>
              <a:t>数々の受賞と映画出演</a:t>
            </a:r>
            <a:endParaRPr kumimoji="1" lang="ja-JP" altLang="en-US" sz="3200" dirty="0"/>
          </a:p>
        </p:txBody>
      </p:sp>
      <p:sp>
        <p:nvSpPr>
          <p:cNvPr id="5" name="テキスト プレースホルダー 4"/>
          <p:cNvSpPr>
            <a:spLocks noGrp="1"/>
          </p:cNvSpPr>
          <p:nvPr>
            <p:ph type="body" idx="1"/>
          </p:nvPr>
        </p:nvSpPr>
        <p:spPr>
          <a:xfrm>
            <a:off x="2136406" y="2996952"/>
            <a:ext cx="6252018" cy="3333352"/>
          </a:xfrm>
        </p:spPr>
        <p:txBody>
          <a:bodyPr>
            <a:normAutofit/>
          </a:bodyPr>
          <a:lstStyle/>
          <a:p>
            <a:r>
              <a:rPr lang="en-US" altLang="ja-JP" dirty="0"/>
              <a:t>2000</a:t>
            </a:r>
            <a:r>
              <a:rPr lang="ja-JP" altLang="en-US" dirty="0"/>
              <a:t>年</a:t>
            </a:r>
            <a:r>
              <a:rPr lang="ja-JP" altLang="en-US" dirty="0" smtClean="0"/>
              <a:t>、</a:t>
            </a:r>
            <a:r>
              <a:rPr lang="en-US" altLang="ja-JP" dirty="0" smtClean="0"/>
              <a:t>『</a:t>
            </a:r>
            <a:r>
              <a:rPr lang="ja-JP" altLang="en-US" dirty="0"/>
              <a:t>ダンサー・イン・ザ・ダーク</a:t>
            </a:r>
            <a:r>
              <a:rPr lang="en-US" altLang="ja-JP" dirty="0"/>
              <a:t>』</a:t>
            </a:r>
            <a:r>
              <a:rPr lang="ja-JP" altLang="en-US" dirty="0"/>
              <a:t>に主演</a:t>
            </a:r>
            <a:r>
              <a:rPr lang="ja-JP" altLang="en-US" dirty="0" smtClean="0"/>
              <a:t>。</a:t>
            </a:r>
            <a:endParaRPr lang="en-US" altLang="ja-JP" dirty="0" smtClean="0"/>
          </a:p>
          <a:p>
            <a:r>
              <a:rPr lang="ja-JP" altLang="en-US" dirty="0" smtClean="0">
                <a:solidFill>
                  <a:srgbClr val="FFC000"/>
                </a:solidFill>
              </a:rPr>
              <a:t>ゴールデングローブ</a:t>
            </a:r>
            <a:r>
              <a:rPr lang="ja-JP" altLang="en-US" dirty="0">
                <a:solidFill>
                  <a:srgbClr val="FFC000"/>
                </a:solidFill>
              </a:rPr>
              <a:t>賞主演女優賞</a:t>
            </a:r>
            <a:r>
              <a:rPr lang="ja-JP" altLang="en-US" dirty="0"/>
              <a:t>、</a:t>
            </a:r>
            <a:r>
              <a:rPr lang="ja-JP" altLang="en-US" dirty="0">
                <a:solidFill>
                  <a:srgbClr val="FFC000"/>
                </a:solidFill>
              </a:rPr>
              <a:t>最優秀オリジナル・ソング賞</a:t>
            </a:r>
            <a:r>
              <a:rPr lang="ja-JP" altLang="en-US" dirty="0"/>
              <a:t>にノミネート</a:t>
            </a:r>
            <a:r>
              <a:rPr lang="ja-JP" altLang="en-US" dirty="0" smtClean="0"/>
              <a:t>。</a:t>
            </a:r>
            <a:endParaRPr lang="en-US" altLang="ja-JP" dirty="0" smtClean="0"/>
          </a:p>
          <a:p>
            <a:r>
              <a:rPr lang="ja-JP" altLang="en-US" dirty="0" smtClean="0"/>
              <a:t>カンヌ</a:t>
            </a:r>
            <a:r>
              <a:rPr lang="ja-JP" altLang="en-US" dirty="0"/>
              <a:t>国際映画祭の</a:t>
            </a:r>
            <a:r>
              <a:rPr lang="ja-JP" altLang="en-US" dirty="0">
                <a:solidFill>
                  <a:srgbClr val="92D050"/>
                </a:solidFill>
              </a:rPr>
              <a:t>パルム・ドール、最優秀女優賞</a:t>
            </a:r>
            <a:r>
              <a:rPr lang="ja-JP" altLang="en-US" dirty="0"/>
              <a:t>を</a:t>
            </a:r>
            <a:r>
              <a:rPr lang="ja-JP" altLang="en-US" dirty="0" smtClean="0"/>
              <a:t>受賞</a:t>
            </a:r>
            <a:endParaRPr lang="en-US" altLang="ja-JP" dirty="0" smtClean="0"/>
          </a:p>
          <a:p>
            <a:r>
              <a:rPr lang="ja-JP" altLang="en-US" dirty="0" smtClean="0"/>
              <a:t>劇中</a:t>
            </a:r>
            <a:r>
              <a:rPr lang="ja-JP" altLang="en-US" dirty="0"/>
              <a:t>での音楽を担当し、アルバム</a:t>
            </a:r>
            <a:r>
              <a:rPr lang="en-US" altLang="ja-JP" dirty="0"/>
              <a:t>『</a:t>
            </a:r>
            <a:r>
              <a:rPr lang="ja-JP" altLang="en-US" dirty="0"/>
              <a:t>セルマソングス</a:t>
            </a:r>
            <a:r>
              <a:rPr lang="en-US" altLang="ja-JP" dirty="0"/>
              <a:t>〜</a:t>
            </a:r>
            <a:r>
              <a:rPr lang="ja-JP" altLang="en-US" dirty="0"/>
              <a:t>ミュージック・フロム・ダンサー・イン・ザ・ダーク</a:t>
            </a:r>
            <a:r>
              <a:rPr lang="en-US" altLang="ja-JP" dirty="0"/>
              <a:t>』</a:t>
            </a:r>
            <a:r>
              <a:rPr lang="ja-JP" altLang="en-US" dirty="0" err="1"/>
              <a:t>をリ</a:t>
            </a:r>
            <a:r>
              <a:rPr lang="ja-JP" altLang="en-US" dirty="0"/>
              <a:t>リース。</a:t>
            </a:r>
            <a:r>
              <a:rPr lang="ja-JP" altLang="en-US" dirty="0">
                <a:solidFill>
                  <a:srgbClr val="00B0F0"/>
                </a:solidFill>
              </a:rPr>
              <a:t>グラミー賞</a:t>
            </a:r>
            <a:r>
              <a:rPr lang="ja-JP" altLang="en-US" dirty="0"/>
              <a:t>と</a:t>
            </a:r>
            <a:r>
              <a:rPr lang="ja-JP" altLang="en-US" dirty="0">
                <a:solidFill>
                  <a:srgbClr val="00B0F0"/>
                </a:solidFill>
              </a:rPr>
              <a:t>アカデミー賞</a:t>
            </a:r>
            <a:r>
              <a:rPr lang="ja-JP" altLang="en-US" dirty="0"/>
              <a:t>にノミネート</a:t>
            </a:r>
            <a:r>
              <a:rPr lang="ja-JP" altLang="en-US" dirty="0" smtClean="0"/>
              <a:t>され</a:t>
            </a:r>
            <a:r>
              <a:rPr lang="ja-JP" altLang="en-US" dirty="0"/>
              <a:t>た。</a:t>
            </a:r>
            <a:endParaRPr kumimoji="1" lang="ja-JP" altLang="en-US" dirty="0"/>
          </a:p>
        </p:txBody>
      </p:sp>
      <p:pic>
        <p:nvPicPr>
          <p:cNvPr id="4" name="Björk_-_Jóga.mp3">
            <a:hlinkClick r:id="" action="ppaction://media"/>
          </p:cNvPr>
          <p:cNvPicPr>
            <a:picLocks noGrp="1" noChangeAspect="1"/>
          </p:cNvPicPr>
          <p:nvPr>
            <p:ph sz="quarter" idx="4294967295"/>
            <a:audioFile r:link="rId2"/>
            <p:extLst>
              <p:ext uri="{DAA4B4D4-6D71-4841-9C94-3DE7FCFB9230}">
                <p14:media xmlns:p14="http://schemas.microsoft.com/office/powerpoint/2010/main" r:embed="rId1"/>
              </p:ext>
            </p:extLst>
          </p:nvPr>
        </p:nvPicPr>
        <p:blipFill>
          <a:blip r:embed="rId4"/>
          <a:stretch>
            <a:fillRect/>
          </a:stretch>
        </p:blipFill>
        <p:spPr>
          <a:xfrm>
            <a:off x="1037148" y="4725144"/>
            <a:ext cx="695325" cy="609600"/>
          </a:xfr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241" y="548679"/>
            <a:ext cx="20955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674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836712"/>
            <a:ext cx="6812237" cy="864096"/>
          </a:xfrm>
        </p:spPr>
        <p:txBody>
          <a:bodyPr/>
          <a:lstStyle/>
          <a:p>
            <a:r>
              <a:rPr lang="ja-JP" altLang="en-US" sz="3200" dirty="0" smtClean="0"/>
              <a:t>唯一無二であることゆえの事件</a:t>
            </a:r>
            <a:endParaRPr kumimoji="1" lang="ja-JP" altLang="en-US" sz="3200" dirty="0"/>
          </a:p>
        </p:txBody>
      </p:sp>
      <p:sp>
        <p:nvSpPr>
          <p:cNvPr id="3" name="テキスト プレースホルダー 2"/>
          <p:cNvSpPr>
            <a:spLocks noGrp="1"/>
          </p:cNvSpPr>
          <p:nvPr>
            <p:ph type="body" idx="1"/>
          </p:nvPr>
        </p:nvSpPr>
        <p:spPr>
          <a:xfrm>
            <a:off x="971600" y="2060848"/>
            <a:ext cx="7021332" cy="2304256"/>
          </a:xfrm>
        </p:spPr>
        <p:txBody>
          <a:bodyPr/>
          <a:lstStyle/>
          <a:p>
            <a:r>
              <a:rPr lang="ja-JP" altLang="en-US" dirty="0"/>
              <a:t>精神に病を患ったフロリダのファン、リカルド・ロペスは、ビョークを殺害するための酸性爆弾を作製する過程を</a:t>
            </a:r>
            <a:r>
              <a:rPr lang="ja-JP" altLang="en-US" dirty="0" smtClean="0"/>
              <a:t>フィルム</a:t>
            </a:r>
            <a:r>
              <a:rPr lang="ja-JP" altLang="en-US" dirty="0"/>
              <a:t>に撮影した</a:t>
            </a:r>
            <a:r>
              <a:rPr lang="ja-JP" altLang="en-US" dirty="0" smtClean="0"/>
              <a:t>。</a:t>
            </a:r>
            <a:endParaRPr lang="en-US" altLang="ja-JP" dirty="0" smtClean="0"/>
          </a:p>
          <a:p>
            <a:r>
              <a:rPr lang="en-US" altLang="ja-JP" dirty="0" smtClean="0"/>
              <a:t>22</a:t>
            </a:r>
            <a:r>
              <a:rPr lang="ja-JP" altLang="en-US" dirty="0"/>
              <a:t>時間にわたるそのビデオテープには、爆弾作製の過程に加えて、</a:t>
            </a:r>
            <a:r>
              <a:rPr lang="ja-JP" altLang="en-US" dirty="0">
                <a:solidFill>
                  <a:schemeClr val="accent5"/>
                </a:solidFill>
              </a:rPr>
              <a:t>愛</a:t>
            </a:r>
            <a:r>
              <a:rPr lang="ja-JP" altLang="en-US" dirty="0"/>
              <a:t>に対する彼の考えや彼の</a:t>
            </a:r>
            <a:r>
              <a:rPr lang="ja-JP" altLang="en-US" dirty="0">
                <a:solidFill>
                  <a:schemeClr val="accent5"/>
                </a:solidFill>
              </a:rPr>
              <a:t>不平不満</a:t>
            </a:r>
            <a:r>
              <a:rPr lang="ja-JP" altLang="en-US" dirty="0"/>
              <a:t>なども語られ、彼の</a:t>
            </a:r>
            <a:r>
              <a:rPr lang="ja-JP" altLang="en-US" dirty="0">
                <a:solidFill>
                  <a:schemeClr val="accent5"/>
                </a:solidFill>
              </a:rPr>
              <a:t>ビョークへの強い執着</a:t>
            </a:r>
            <a:r>
              <a:rPr lang="ja-JP" altLang="en-US" dirty="0"/>
              <a:t>が述べられていた</a:t>
            </a:r>
            <a:r>
              <a:rPr lang="ja-JP" altLang="en-US" dirty="0" smtClean="0"/>
              <a:t>。</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969" y="4338638"/>
            <a:ext cx="24288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818819"/>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147</TotalTime>
  <Words>460</Words>
  <Application>Microsoft Office PowerPoint</Application>
  <PresentationFormat>画面に合わせる (4:3)</PresentationFormat>
  <Paragraphs>35</Paragraphs>
  <Slides>7</Slides>
  <Notes>0</Notes>
  <HiddenSlides>0</HiddenSlides>
  <MMClips>1</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スリップストリーム</vt:lpstr>
      <vt:lpstr>Bjorkの世界</vt:lpstr>
      <vt:lpstr>PowerPoint プレゼンテーション</vt:lpstr>
      <vt:lpstr>Bjorkってどんな歌手？？</vt:lpstr>
      <vt:lpstr>枠にとらわれることのない 音楽性と活動歴</vt:lpstr>
      <vt:lpstr>1986年、ギタリストのソール・エルドンと結婚し、6月8日に息子シンドリを出産。</vt:lpstr>
      <vt:lpstr>数々の受賞と映画出演</vt:lpstr>
      <vt:lpstr>唯一無二であることゆえの事件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nanako</dc:creator>
  <cp:lastModifiedBy>nanako</cp:lastModifiedBy>
  <cp:revision>11</cp:revision>
  <dcterms:created xsi:type="dcterms:W3CDTF">2011-07-04T15:31:33Z</dcterms:created>
  <dcterms:modified xsi:type="dcterms:W3CDTF">2011-07-05T02:21:41Z</dcterms:modified>
</cp:coreProperties>
</file>