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8B0D-53F1-4B53-A7D7-F4CCBB6CFB9C}" type="datetimeFigureOut">
              <a:rPr kumimoji="1" lang="ja-JP" altLang="en-US" smtClean="0"/>
              <a:t>2011/7/5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B13C-4C96-4FA0-948E-2B4680248F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27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8B0D-53F1-4B53-A7D7-F4CCBB6CFB9C}" type="datetimeFigureOut">
              <a:rPr kumimoji="1" lang="ja-JP" altLang="en-US" smtClean="0"/>
              <a:t>2011/7/5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B13C-4C96-4FA0-948E-2B4680248F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39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8B0D-53F1-4B53-A7D7-F4CCBB6CFB9C}" type="datetimeFigureOut">
              <a:rPr kumimoji="1" lang="ja-JP" altLang="en-US" smtClean="0"/>
              <a:t>2011/7/5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B13C-4C96-4FA0-948E-2B4680248F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07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8B0D-53F1-4B53-A7D7-F4CCBB6CFB9C}" type="datetimeFigureOut">
              <a:rPr kumimoji="1" lang="ja-JP" altLang="en-US" smtClean="0"/>
              <a:t>2011/7/5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B13C-4C96-4FA0-948E-2B4680248F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22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8B0D-53F1-4B53-A7D7-F4CCBB6CFB9C}" type="datetimeFigureOut">
              <a:rPr kumimoji="1" lang="ja-JP" altLang="en-US" smtClean="0"/>
              <a:t>2011/7/5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B13C-4C96-4FA0-948E-2B4680248F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99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8B0D-53F1-4B53-A7D7-F4CCBB6CFB9C}" type="datetimeFigureOut">
              <a:rPr kumimoji="1" lang="ja-JP" altLang="en-US" smtClean="0"/>
              <a:t>2011/7/5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B13C-4C96-4FA0-948E-2B4680248F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01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8B0D-53F1-4B53-A7D7-F4CCBB6CFB9C}" type="datetimeFigureOut">
              <a:rPr kumimoji="1" lang="ja-JP" altLang="en-US" smtClean="0"/>
              <a:t>2011/7/5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B13C-4C96-4FA0-948E-2B4680248F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25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8B0D-53F1-4B53-A7D7-F4CCBB6CFB9C}" type="datetimeFigureOut">
              <a:rPr kumimoji="1" lang="ja-JP" altLang="en-US" smtClean="0"/>
              <a:t>2011/7/5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B13C-4C96-4FA0-948E-2B4680248F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51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8B0D-53F1-4B53-A7D7-F4CCBB6CFB9C}" type="datetimeFigureOut">
              <a:rPr kumimoji="1" lang="ja-JP" altLang="en-US" smtClean="0"/>
              <a:t>2011/7/5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B13C-4C96-4FA0-948E-2B4680248F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63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8B0D-53F1-4B53-A7D7-F4CCBB6CFB9C}" type="datetimeFigureOut">
              <a:rPr kumimoji="1" lang="ja-JP" altLang="en-US" smtClean="0"/>
              <a:t>2011/7/5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B13C-4C96-4FA0-948E-2B4680248F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15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8B0D-53F1-4B53-A7D7-F4CCBB6CFB9C}" type="datetimeFigureOut">
              <a:rPr kumimoji="1" lang="ja-JP" altLang="en-US" smtClean="0"/>
              <a:t>2011/7/5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B13C-4C96-4FA0-948E-2B4680248F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09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78B0D-53F1-4B53-A7D7-F4CCBB6CFB9C}" type="datetimeFigureOut">
              <a:rPr kumimoji="1" lang="ja-JP" altLang="en-US" smtClean="0"/>
              <a:t>2011/7/5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5B13C-4C96-4FA0-948E-2B4680248F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66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houtukaino.blog86.fc2.com/blog-entry-417.html" TargetMode="External"/><Relationship Id="rId2" Type="http://schemas.openxmlformats.org/officeDocument/2006/relationships/hyperlink" Target="http://www.ab-road.net/europe/sweden/stockholm/guide/03004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FFC000"/>
                </a:solidFill>
              </a:rPr>
              <a:t>地下鉄</a:t>
            </a:r>
            <a:r>
              <a:rPr lang="en-US" altLang="ja-JP" dirty="0" smtClean="0">
                <a:solidFill>
                  <a:srgbClr val="FFC000"/>
                </a:solidFill>
              </a:rPr>
              <a:t/>
            </a:r>
            <a:br>
              <a:rPr lang="en-US" altLang="ja-JP" dirty="0" smtClean="0">
                <a:solidFill>
                  <a:srgbClr val="FFC000"/>
                </a:solidFill>
              </a:rPr>
            </a:br>
            <a:r>
              <a:rPr lang="ja-JP" altLang="en-US" dirty="0" smtClean="0">
                <a:solidFill>
                  <a:srgbClr val="FFC000"/>
                </a:solidFill>
              </a:rPr>
              <a:t>～世界最大の地下美術館～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８</a:t>
            </a:r>
            <a:r>
              <a:rPr kumimoji="1" lang="en-US" altLang="ja-JP" dirty="0" smtClean="0">
                <a:solidFill>
                  <a:schemeClr val="tx1"/>
                </a:solidFill>
              </a:rPr>
              <a:t>AWK1111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Ishikawa Moto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　　　　　　　　　　　　　　　　</a:t>
            </a:r>
            <a:r>
              <a:rPr kumimoji="1" lang="ja-JP" altLang="en-US" sz="1800" dirty="0" smtClean="0"/>
              <a:t>１９５７年</a:t>
            </a:r>
            <a:r>
              <a:rPr kumimoji="1" lang="en-US" altLang="ja-JP" sz="1800" dirty="0" smtClean="0"/>
              <a:t>T-</a:t>
            </a:r>
            <a:r>
              <a:rPr kumimoji="1" lang="en-US" altLang="ja-JP" sz="1800" dirty="0" err="1" smtClean="0"/>
              <a:t>Centralen</a:t>
            </a:r>
            <a:r>
              <a:rPr kumimoji="1" lang="ja-JP" altLang="en-US" sz="1800" dirty="0" smtClean="0"/>
              <a:t>から始まった</a:t>
            </a:r>
            <a:endParaRPr kumimoji="1" lang="ja-JP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8303"/>
            <a:ext cx="4555995" cy="307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78877"/>
            <a:ext cx="47625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8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7175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4761389" cy="316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　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　　　　　　　　　　　　　　　　　</a:t>
            </a:r>
            <a:r>
              <a:rPr kumimoji="1" lang="ja-JP" altLang="en-US" sz="2400" dirty="0" smtClean="0"/>
              <a:t>ならはらたかし氏</a:t>
            </a:r>
            <a:r>
              <a:rPr lang="ja-JP" altLang="en-US" sz="2400" dirty="0" smtClean="0"/>
              <a:t>作品</a:t>
            </a:r>
            <a:endParaRPr lang="en-US" altLang="ja-JP" sz="2400" dirty="0" smtClean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　　　　　　　　　　　　　　　　　　　　　　キューブの空</a:t>
            </a:r>
            <a:endParaRPr kumimoji="1" lang="en-US" altLang="ja-JP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570"/>
            <a:ext cx="4762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09720"/>
            <a:ext cx="4392488" cy="3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4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8912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58101"/>
            <a:ext cx="47625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3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　　　　　　　　　　　　　　　　　　　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ja-JP" altLang="en-US" sz="1800" dirty="0" smtClean="0"/>
              <a:t>歩いたら電子ピアノの音が</a:t>
            </a:r>
            <a:endParaRPr lang="en-US" altLang="ja-JP" sz="1800" dirty="0" smtClean="0"/>
          </a:p>
          <a:p>
            <a:pPr marL="0" indent="0">
              <a:buNone/>
            </a:pPr>
            <a:r>
              <a:rPr lang="ja-JP" altLang="en-US" sz="1800" dirty="0" smtClean="0"/>
              <a:t>　　でる</a:t>
            </a:r>
            <a:endParaRPr lang="en-US" altLang="ja-JP" sz="1800" dirty="0"/>
          </a:p>
          <a:p>
            <a:pPr marL="0" indent="0">
              <a:buNone/>
            </a:pPr>
            <a:r>
              <a:rPr lang="ja-JP" altLang="en-US" sz="2000" dirty="0" smtClean="0"/>
              <a:t>　人々の健康改善のため♪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こんな素敵な空間に</a:t>
            </a:r>
            <a:r>
              <a:rPr kumimoji="1" lang="ja-JP" altLang="en-US" dirty="0" err="1" smtClean="0"/>
              <a:t>。。。</a:t>
            </a:r>
            <a:r>
              <a:rPr kumimoji="1" lang="ja-JP" altLang="en-US" dirty="0" smtClean="0"/>
              <a:t>悲しいことも（＞＜）</a:t>
            </a:r>
            <a:endParaRPr lang="en-US" altLang="ja-JP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0" y="277203"/>
            <a:ext cx="3349469" cy="243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124744"/>
            <a:ext cx="512971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4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sz="1800" dirty="0" smtClean="0"/>
          </a:p>
          <a:p>
            <a:endParaRPr lang="en-US" altLang="ja-JP" sz="1800" dirty="0" smtClean="0"/>
          </a:p>
          <a:p>
            <a:endParaRPr lang="en-US" altLang="ja-JP" sz="1800" dirty="0"/>
          </a:p>
          <a:p>
            <a:endParaRPr lang="en-US" altLang="ja-JP" sz="1800" dirty="0" smtClean="0"/>
          </a:p>
          <a:p>
            <a:r>
              <a:rPr lang="ja-JP" altLang="en-US" sz="1800" dirty="0" smtClean="0"/>
              <a:t>ちなみにインドは地下鉄駅構内撮影禁止</a:t>
            </a:r>
            <a:endParaRPr lang="en-US" altLang="ja-JP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42849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810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2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hlinkClick r:id="rId2"/>
              </a:rPr>
              <a:t>http://</a:t>
            </a:r>
            <a:r>
              <a:rPr lang="en-US" altLang="ja-JP" dirty="0" smtClean="0">
                <a:hlinkClick r:id="rId2"/>
              </a:rPr>
              <a:t>www.ab-road.net/europe/sweden/stockholm/guide/03004.html</a:t>
            </a:r>
            <a:endParaRPr lang="en-US" altLang="ja-JP" dirty="0" smtClean="0"/>
          </a:p>
          <a:p>
            <a:r>
              <a:rPr lang="en-US" altLang="ja-JP" dirty="0">
                <a:hlinkClick r:id="rId3"/>
              </a:rPr>
              <a:t>http://</a:t>
            </a:r>
            <a:r>
              <a:rPr lang="en-US" altLang="ja-JP" dirty="0" smtClean="0">
                <a:hlinkClick r:id="rId3"/>
              </a:rPr>
              <a:t>mahoutukaino.blog86.fc2.com/blog-entry-417.html</a:t>
            </a:r>
            <a:endParaRPr lang="en-US" altLang="ja-JP" dirty="0" smtClean="0"/>
          </a:p>
          <a:p>
            <a:r>
              <a:rPr lang="en-US" altLang="ja-JP" dirty="0"/>
              <a:t>http://sl.se/en/Visitor/Art-guide/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63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22</Words>
  <Application>Microsoft Office PowerPoint</Application>
  <PresentationFormat>画面に合わせる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​​テーマ</vt:lpstr>
      <vt:lpstr>地下鉄 ～世界最大の地下美術館～</vt:lpstr>
      <vt:lpstr>　　</vt:lpstr>
      <vt:lpstr>PowerPoint プレゼンテーション</vt:lpstr>
      <vt:lpstr>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東海大学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</dc:title>
  <dc:creator>TOKAI</dc:creator>
  <cp:lastModifiedBy>TOKAI</cp:lastModifiedBy>
  <cp:revision>6</cp:revision>
  <dcterms:created xsi:type="dcterms:W3CDTF">2011-07-05T01:48:15Z</dcterms:created>
  <dcterms:modified xsi:type="dcterms:W3CDTF">2011-07-05T03:10:54Z</dcterms:modified>
</cp:coreProperties>
</file>