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58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3413-0BC7-4B73-B9DA-194B9882707D}" type="datetimeFigureOut">
              <a:rPr kumimoji="1" lang="ja-JP" altLang="en-US" smtClean="0"/>
              <a:t>2011/7/12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049-FC15-494B-BE39-A5037801F2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09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3413-0BC7-4B73-B9DA-194B9882707D}" type="datetimeFigureOut">
              <a:rPr kumimoji="1" lang="ja-JP" altLang="en-US" smtClean="0"/>
              <a:t>2011/7/12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049-FC15-494B-BE39-A5037801F2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99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3413-0BC7-4B73-B9DA-194B9882707D}" type="datetimeFigureOut">
              <a:rPr kumimoji="1" lang="ja-JP" altLang="en-US" smtClean="0"/>
              <a:t>2011/7/12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049-FC15-494B-BE39-A5037801F2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3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3413-0BC7-4B73-B9DA-194B9882707D}" type="datetimeFigureOut">
              <a:rPr kumimoji="1" lang="ja-JP" altLang="en-US" smtClean="0"/>
              <a:t>2011/7/12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049-FC15-494B-BE39-A5037801F2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25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3413-0BC7-4B73-B9DA-194B9882707D}" type="datetimeFigureOut">
              <a:rPr kumimoji="1" lang="ja-JP" altLang="en-US" smtClean="0"/>
              <a:t>2011/7/12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049-FC15-494B-BE39-A5037801F2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85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3413-0BC7-4B73-B9DA-194B9882707D}" type="datetimeFigureOut">
              <a:rPr kumimoji="1" lang="ja-JP" altLang="en-US" smtClean="0"/>
              <a:t>2011/7/12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049-FC15-494B-BE39-A5037801F2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21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3413-0BC7-4B73-B9DA-194B9882707D}" type="datetimeFigureOut">
              <a:rPr kumimoji="1" lang="ja-JP" altLang="en-US" smtClean="0"/>
              <a:t>2011/7/12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049-FC15-494B-BE39-A5037801F2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57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3413-0BC7-4B73-B9DA-194B9882707D}" type="datetimeFigureOut">
              <a:rPr kumimoji="1" lang="ja-JP" altLang="en-US" smtClean="0"/>
              <a:t>2011/7/12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049-FC15-494B-BE39-A5037801F2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3413-0BC7-4B73-B9DA-194B9882707D}" type="datetimeFigureOut">
              <a:rPr kumimoji="1" lang="ja-JP" altLang="en-US" smtClean="0"/>
              <a:t>2011/7/12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049-FC15-494B-BE39-A5037801F2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88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3413-0BC7-4B73-B9DA-194B9882707D}" type="datetimeFigureOut">
              <a:rPr kumimoji="1" lang="ja-JP" altLang="en-US" smtClean="0"/>
              <a:t>2011/7/12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049-FC15-494B-BE39-A5037801F2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62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3413-0BC7-4B73-B9DA-194B9882707D}" type="datetimeFigureOut">
              <a:rPr kumimoji="1" lang="ja-JP" altLang="en-US" smtClean="0"/>
              <a:t>2011/7/12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3049-FC15-494B-BE39-A5037801F2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40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33413-0BC7-4B73-B9DA-194B9882707D}" type="datetimeFigureOut">
              <a:rPr kumimoji="1" lang="ja-JP" altLang="en-US" smtClean="0"/>
              <a:t>2011/7/12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3049-FC15-494B-BE39-A5037801F2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00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X91IgYpPVI&amp;feature=related" TargetMode="External"/><Relationship Id="rId2" Type="http://schemas.openxmlformats.org/officeDocument/2006/relationships/hyperlink" Target="http://www.youtube.com/watch?v=_X91IgYpPVI&amp;NR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pot4u.jp/courses/PSY05/document/lectures/04_01.html" TargetMode="External"/><Relationship Id="rId4" Type="http://schemas.openxmlformats.org/officeDocument/2006/relationships/hyperlink" Target="http://www.youtube.com/watch?v=95yU57ASBY8&amp;feature=relat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動物は言葉を話せるか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8AWK1162</a:t>
            </a:r>
            <a:r>
              <a:rPr kumimoji="1" lang="ja-JP" altLang="en-US" dirty="0" smtClean="0"/>
              <a:t>　阿部愛里香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5312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カンジとパンパニーシャは人の言葉を理解し、意思表現もできる。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しかし、音声を使わないという点で、明らかに人間の言語とは異なるものである。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動物</a:t>
            </a:r>
            <a:r>
              <a:rPr lang="ja-JP" altLang="en-US" dirty="0" smtClean="0"/>
              <a:t>が人間と同じように言語を扱うことは難しいのかも・・・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9201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hlinkClick r:id="rId2"/>
              </a:rPr>
              <a:t>http://www.youtube.com/watch?v=_X91IgYpPVI&amp;NR=1</a:t>
            </a:r>
            <a:endParaRPr lang="en-US" altLang="ja-JP" dirty="0" smtClean="0"/>
          </a:p>
          <a:p>
            <a:r>
              <a:rPr lang="en-US" altLang="ja-JP" dirty="0" smtClean="0">
                <a:hlinkClick r:id="rId3"/>
              </a:rPr>
              <a:t>http://www.youtube.com/watch?v=_</a:t>
            </a:r>
            <a:r>
              <a:rPr lang="en-US" altLang="ja-JP" dirty="0" smtClean="0">
                <a:hlinkClick r:id="rId3"/>
              </a:rPr>
              <a:t>X91IgYpPVI&amp;feature=related</a:t>
            </a:r>
            <a:endParaRPr lang="en-US" altLang="ja-JP" dirty="0" smtClean="0"/>
          </a:p>
          <a:p>
            <a:r>
              <a:rPr lang="en-US" altLang="ja-JP" dirty="0">
                <a:hlinkClick r:id="rId4"/>
              </a:rPr>
              <a:t>http://www.youtube.com/watch?v=95yU57ASBY8&amp;feature=related</a:t>
            </a:r>
            <a:endParaRPr lang="en-US" altLang="ja-JP" dirty="0" smtClean="0"/>
          </a:p>
          <a:p>
            <a:r>
              <a:rPr lang="en-US" altLang="ja-JP" dirty="0" smtClean="0">
                <a:hlinkClick r:id="rId5"/>
              </a:rPr>
              <a:t>http://spot4u.jp/courses/PSY05/document/lectures/04_01.html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211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話せる動物って？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九官鳥やオウムは人間の言葉を真似して音を出すことができる。</a:t>
            </a:r>
            <a:endParaRPr kumimoji="1" lang="en-US" altLang="ja-JP" dirty="0" smtClean="0"/>
          </a:p>
          <a:p>
            <a:r>
              <a:rPr lang="ja-JP" altLang="en-US" dirty="0" smtClean="0"/>
              <a:t>言葉を話せる（と飼い主が言い張っている）犬や猫もたまにテレビにでている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では人間に一番近いチンパンジーは？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9930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チンパンジーでの研究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/>
              <a:t>1952</a:t>
            </a:r>
            <a:r>
              <a:rPr lang="ja-JP" altLang="en-US" sz="2800" dirty="0" smtClean="0"/>
              <a:t>年　ヘイズ　ヴィッキー　音声言語</a:t>
            </a:r>
            <a:endParaRPr lang="en-US" altLang="ja-JP" sz="2800" dirty="0"/>
          </a:p>
          <a:p>
            <a:r>
              <a:rPr kumimoji="1" lang="en-US" altLang="ja-JP" sz="2800" dirty="0" smtClean="0"/>
              <a:t>1966</a:t>
            </a:r>
            <a:r>
              <a:rPr kumimoji="1" lang="ja-JP" altLang="en-US" sz="2800" dirty="0" smtClean="0"/>
              <a:t>年　ガードナー　ワシュー　手話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1966</a:t>
            </a:r>
            <a:r>
              <a:rPr lang="ja-JP" altLang="en-US" sz="2800" dirty="0" smtClean="0"/>
              <a:t>年　プレマック　サラ　記号言語</a:t>
            </a:r>
            <a:r>
              <a:rPr kumimoji="1" lang="ja-JP" altLang="en-US" sz="2800" dirty="0" smtClean="0"/>
              <a:t>　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1973-1977</a:t>
            </a:r>
            <a:r>
              <a:rPr lang="ja-JP" altLang="en-US" sz="2800" dirty="0" smtClean="0"/>
              <a:t>年　テラス　ニム　手話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7772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ヘイズ博士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/>
          <a:lstStyle/>
          <a:p>
            <a:r>
              <a:rPr kumimoji="1" lang="ja-JP" altLang="en-US" dirty="0" smtClean="0"/>
              <a:t>ヴィッキーに言葉を教える</a:t>
            </a:r>
            <a:endParaRPr kumimoji="1" lang="en-US" altLang="ja-JP" dirty="0" smtClean="0"/>
          </a:p>
          <a:p>
            <a:r>
              <a:rPr lang="ja-JP" altLang="en-US" dirty="0" smtClean="0"/>
              <a:t>しかし、６年間でヴィッキーが覚えた言葉は、パパ、ママ、カップの３語だけ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645024"/>
            <a:ext cx="3798168" cy="2848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0465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ガードナー夫妻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ワシューに手話を教える。</a:t>
            </a:r>
            <a:endParaRPr kumimoji="1" lang="en-US" altLang="ja-JP" dirty="0" smtClean="0"/>
          </a:p>
          <a:p>
            <a:r>
              <a:rPr lang="ja-JP" altLang="en-US" dirty="0" smtClean="0"/>
              <a:t>ワシューは多くの単語覚えただけでなく、自発的にそれらを組み合わせ、文章を作る。</a:t>
            </a:r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732" y="3645024"/>
            <a:ext cx="3942184" cy="295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655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テラス博士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ニムに手話を教える。</a:t>
            </a:r>
            <a:endParaRPr kumimoji="1" lang="en-US" altLang="ja-JP" dirty="0" smtClean="0"/>
          </a:p>
          <a:p>
            <a:r>
              <a:rPr lang="ja-JP" altLang="en-US" dirty="0" smtClean="0"/>
              <a:t>ニムの手話は人間が与えた手がかりに反応するだけ、真似しているだけと、ビデオ分析で結論を出した。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410998"/>
            <a:ext cx="4230216" cy="317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0217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ランボー博士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チンパンジーに人間を真似できない形で言葉を教えようとした。</a:t>
            </a:r>
            <a:endParaRPr kumimoji="1" lang="en-US" altLang="ja-JP" dirty="0" smtClean="0"/>
          </a:p>
          <a:p>
            <a:r>
              <a:rPr lang="ja-JP" altLang="en-US" dirty="0"/>
              <a:t>人</a:t>
            </a:r>
            <a:r>
              <a:rPr lang="ja-JP" altLang="en-US" dirty="0" smtClean="0"/>
              <a:t>の顔が見えないよう、ヘッドホンからの声を聞いて、写真を選ぶという実験</a:t>
            </a:r>
            <a:endParaRPr lang="en-US" altLang="ja-JP" dirty="0" smtClean="0"/>
          </a:p>
          <a:p>
            <a:r>
              <a:rPr kumimoji="1" lang="ja-JP" altLang="en-US" dirty="0"/>
              <a:t>これ</a:t>
            </a:r>
            <a:r>
              <a:rPr kumimoji="1" lang="ja-JP" altLang="en-US" dirty="0" smtClean="0"/>
              <a:t>も失敗。ヘッドホンだと正しい写真が選べないが、目の前で質問すると成功。</a:t>
            </a:r>
            <a:endParaRPr kumimoji="1" lang="en-US" altLang="ja-JP" dirty="0" smtClean="0"/>
          </a:p>
          <a:p>
            <a:r>
              <a:rPr lang="ja-JP" altLang="en-US" dirty="0" smtClean="0"/>
              <a:t>やはり人間の言葉を理解していない・・・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7875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ボノボ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ランボー博士はボノボ（チンパンジーの仲間）でも研究をした。</a:t>
            </a:r>
            <a:endParaRPr kumimoji="1" lang="en-US" altLang="ja-JP" dirty="0" smtClean="0"/>
          </a:p>
          <a:p>
            <a:r>
              <a:rPr lang="ja-JP" altLang="en-US" dirty="0"/>
              <a:t>初め</a:t>
            </a:r>
            <a:r>
              <a:rPr lang="ja-JP" altLang="en-US" dirty="0" smtClean="0"/>
              <a:t>に研究していたマタータに育てられたカンジが驚くべき能力を発揮！！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71038"/>
            <a:ext cx="3654152" cy="2740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26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カンジ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日常生活で１０００語以上の言葉を学ぶ。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ほかのチンパンジーとは違い、声だけで写真を選ぶことができる！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写真を選ぶだけでなく、人間の会話も理解できる！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さらにキーボードで自分の意思表現もできる！</a:t>
            </a:r>
            <a:endParaRPr lang="en-US" altLang="ja-JP" sz="2800" dirty="0"/>
          </a:p>
          <a:p>
            <a:r>
              <a:rPr kumimoji="1" lang="ja-JP" altLang="en-US" sz="2800" dirty="0" smtClean="0"/>
              <a:t>妹のパンパニーシャも同じ能力を持っている！</a:t>
            </a:r>
            <a:endParaRPr kumimoji="1" lang="en-US" altLang="ja-JP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653136"/>
            <a:ext cx="3994770" cy="215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0479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387</Words>
  <Application>Microsoft Office PowerPoint</Application>
  <PresentationFormat>画面に合わせる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動物は言葉を話せるか</vt:lpstr>
      <vt:lpstr>話せる動物って？</vt:lpstr>
      <vt:lpstr>チンパンジーでの研究</vt:lpstr>
      <vt:lpstr>ヘイズ博士</vt:lpstr>
      <vt:lpstr>ガードナー夫妻</vt:lpstr>
      <vt:lpstr>テラス博士</vt:lpstr>
      <vt:lpstr>ランボー博士</vt:lpstr>
      <vt:lpstr>ボノボ</vt:lpstr>
      <vt:lpstr>カンジ</vt:lpstr>
      <vt:lpstr>結果</vt:lpstr>
      <vt:lpstr>参考文献</vt:lpstr>
    </vt:vector>
  </TitlesOfParts>
  <Company>東海大学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TOKAI</dc:creator>
  <cp:lastModifiedBy>TOKAI</cp:lastModifiedBy>
  <cp:revision>12</cp:revision>
  <dcterms:created xsi:type="dcterms:W3CDTF">2011-07-12T01:41:05Z</dcterms:created>
  <dcterms:modified xsi:type="dcterms:W3CDTF">2011-07-12T04:54:38Z</dcterms:modified>
</cp:coreProperties>
</file>